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8" r:id="rId2"/>
    <p:sldId id="275" r:id="rId3"/>
    <p:sldId id="274" r:id="rId4"/>
    <p:sldId id="272" r:id="rId5"/>
    <p:sldId id="271" r:id="rId6"/>
    <p:sldId id="276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3" autoAdjust="0"/>
    <p:restoredTop sz="94660"/>
  </p:normalViewPr>
  <p:slideViewPr>
    <p:cSldViewPr snapToGrid="0">
      <p:cViewPr varScale="1">
        <p:scale>
          <a:sx n="80" d="100"/>
          <a:sy n="80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8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805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39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59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0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23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0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0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3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1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4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4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5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5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4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7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9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3916" b="23481"/>
          <a:stretch/>
        </p:blipFill>
        <p:spPr>
          <a:xfrm>
            <a:off x="124588" y="2162433"/>
            <a:ext cx="8080298" cy="3274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681057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oppins"/>
              </a:rPr>
              <a:t>Tag questions (or question tags) turn a statement into a question. They are often used for checking information that we think we know is true</a:t>
            </a:r>
            <a:r>
              <a:rPr lang="en-US" dirty="0" smtClean="0">
                <a:solidFill>
                  <a:srgbClr val="000000"/>
                </a:solidFill>
                <a:latin typeface="Poppins"/>
              </a:rPr>
              <a:t>. </a:t>
            </a:r>
          </a:p>
          <a:p>
            <a:r>
              <a:rPr lang="en-US" dirty="0"/>
              <a:t>A tag question is a special construction in English. It is a statement followed by a mini-question. </a:t>
            </a:r>
            <a:endParaRPr lang="en-US" dirty="0">
              <a:solidFill>
                <a:srgbClr val="000000"/>
              </a:solidFill>
              <a:latin typeface="Poppins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3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586"/>
          <a:stretch/>
        </p:blipFill>
        <p:spPr>
          <a:xfrm>
            <a:off x="2654643" y="148281"/>
            <a:ext cx="6858000" cy="64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7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586"/>
          <a:stretch/>
        </p:blipFill>
        <p:spPr>
          <a:xfrm>
            <a:off x="2592859" y="259492"/>
            <a:ext cx="6858000" cy="64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1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34" t="9565" r="1134" b="8775"/>
          <a:stretch/>
        </p:blipFill>
        <p:spPr>
          <a:xfrm>
            <a:off x="930579" y="250521"/>
            <a:ext cx="7734300" cy="57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7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389" y="1047066"/>
            <a:ext cx="861461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Exceptions</a:t>
            </a: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Some verbs / expressions have different question tags. For example: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 am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 I am attractive,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aren't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Positive imperative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- Stop daydreaming,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will / won't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you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Negative imperative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- Don't stop singing,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will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you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Let's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- Let's go to the beach,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shall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Have got (possession)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- He has got a car,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hasn't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he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There is </a:t>
            </a:r>
            <a:r>
              <a:rPr lang="en-US" b="1" dirty="0" smtClean="0">
                <a:latin typeface="Arial" panose="020B0604020202020204" pitchFamily="34" charset="0"/>
              </a:rPr>
              <a:t>/ are -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There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aren't any spiders in the bedroom,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are there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This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/ that 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- This is Paul's pen,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isn't it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357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1523</TotalTime>
  <Words>63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Poppins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Cratchits Christmas Dinner</dc:title>
  <dc:creator>acer</dc:creator>
  <cp:lastModifiedBy>acer</cp:lastModifiedBy>
  <cp:revision>77</cp:revision>
  <dcterms:created xsi:type="dcterms:W3CDTF">2020-06-24T17:03:38Z</dcterms:created>
  <dcterms:modified xsi:type="dcterms:W3CDTF">2021-04-15T09:18:13Z</dcterms:modified>
</cp:coreProperties>
</file>