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7" r:id="rId26"/>
    <p:sldId id="293" r:id="rId27"/>
    <p:sldId id="294" r:id="rId28"/>
    <p:sldId id="295" r:id="rId29"/>
    <p:sldId id="296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8" r:id="rId39"/>
    <p:sldId id="299" r:id="rId40"/>
    <p:sldId id="301" r:id="rId41"/>
    <p:sldId id="302" r:id="rId42"/>
    <p:sldId id="303" r:id="rId43"/>
    <p:sldId id="304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74"/>
  </p:normalViewPr>
  <p:slideViewPr>
    <p:cSldViewPr>
      <p:cViewPr varScale="1">
        <p:scale>
          <a:sx n="122" d="100"/>
          <a:sy n="122" d="100"/>
        </p:scale>
        <p:origin x="19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84539-93F2-41A3-B6C8-0506D5D2618F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C65D-05BE-4B6A-B34D-475792D4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C65D-05BE-4B6A-B34D-475792D4B3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C65D-05BE-4B6A-B34D-475792D4B3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809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895600"/>
            <a:ext cx="23622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89091" y="0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98691" y="5870447"/>
            <a:ext cx="990600" cy="987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523" y="2667000"/>
            <a:ext cx="4191000" cy="419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368034" y="1589658"/>
            <a:ext cx="2369820" cy="553720"/>
          </a:xfrm>
          <a:custGeom>
            <a:avLst/>
            <a:gdLst/>
            <a:ahLst/>
            <a:cxnLst/>
            <a:rect l="l" t="t" r="r" b="b"/>
            <a:pathLst>
              <a:path w="2369820" h="553719">
                <a:moveTo>
                  <a:pt x="2324989" y="0"/>
                </a:moveTo>
                <a:lnTo>
                  <a:pt x="2097023" y="75437"/>
                </a:lnTo>
                <a:lnTo>
                  <a:pt x="1867154" y="144525"/>
                </a:lnTo>
                <a:lnTo>
                  <a:pt x="1791208" y="165735"/>
                </a:lnTo>
                <a:lnTo>
                  <a:pt x="1636902" y="207010"/>
                </a:lnTo>
                <a:lnTo>
                  <a:pt x="1484375" y="245363"/>
                </a:lnTo>
                <a:lnTo>
                  <a:pt x="1408557" y="263525"/>
                </a:lnTo>
                <a:lnTo>
                  <a:pt x="1181608" y="314325"/>
                </a:lnTo>
                <a:lnTo>
                  <a:pt x="958468" y="359537"/>
                </a:lnTo>
                <a:lnTo>
                  <a:pt x="812418" y="386841"/>
                </a:lnTo>
                <a:lnTo>
                  <a:pt x="597535" y="424052"/>
                </a:lnTo>
                <a:lnTo>
                  <a:pt x="322834" y="466089"/>
                </a:lnTo>
                <a:lnTo>
                  <a:pt x="125856" y="492760"/>
                </a:lnTo>
                <a:lnTo>
                  <a:pt x="0" y="508126"/>
                </a:lnTo>
                <a:lnTo>
                  <a:pt x="6992" y="519175"/>
                </a:lnTo>
                <a:lnTo>
                  <a:pt x="21074" y="541274"/>
                </a:lnTo>
                <a:lnTo>
                  <a:pt x="28066" y="552323"/>
                </a:lnTo>
                <a:lnTo>
                  <a:pt x="55571" y="553040"/>
                </a:lnTo>
                <a:lnTo>
                  <a:pt x="85715" y="553296"/>
                </a:lnTo>
                <a:lnTo>
                  <a:pt x="118390" y="553104"/>
                </a:lnTo>
                <a:lnTo>
                  <a:pt x="153486" y="552478"/>
                </a:lnTo>
                <a:lnTo>
                  <a:pt x="230506" y="549978"/>
                </a:lnTo>
                <a:lnTo>
                  <a:pt x="361471" y="543314"/>
                </a:lnTo>
                <a:lnTo>
                  <a:pt x="613631" y="525342"/>
                </a:lnTo>
                <a:lnTo>
                  <a:pt x="1014907" y="488627"/>
                </a:lnTo>
                <a:lnTo>
                  <a:pt x="1558574" y="428485"/>
                </a:lnTo>
                <a:lnTo>
                  <a:pt x="1956169" y="377497"/>
                </a:lnTo>
                <a:lnTo>
                  <a:pt x="2203727" y="341684"/>
                </a:lnTo>
                <a:lnTo>
                  <a:pt x="2331142" y="321256"/>
                </a:lnTo>
                <a:lnTo>
                  <a:pt x="2369439" y="314705"/>
                </a:lnTo>
                <a:lnTo>
                  <a:pt x="2362378" y="263014"/>
                </a:lnTo>
                <a:lnTo>
                  <a:pt x="2357062" y="224796"/>
                </a:lnTo>
                <a:lnTo>
                  <a:pt x="2353052" y="196683"/>
                </a:lnTo>
                <a:lnTo>
                  <a:pt x="2349915" y="175308"/>
                </a:lnTo>
                <a:lnTo>
                  <a:pt x="2344512" y="139305"/>
                </a:lnTo>
                <a:lnTo>
                  <a:pt x="2341375" y="117942"/>
                </a:lnTo>
                <a:lnTo>
                  <a:pt x="2337365" y="89848"/>
                </a:lnTo>
                <a:lnTo>
                  <a:pt x="2332049" y="51657"/>
                </a:lnTo>
                <a:lnTo>
                  <a:pt x="232498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144000" cy="6391910"/>
          </a:xfrm>
          <a:custGeom>
            <a:avLst/>
            <a:gdLst/>
            <a:ahLst/>
            <a:cxnLst/>
            <a:rect l="l" t="t" r="r" b="b"/>
            <a:pathLst>
              <a:path w="9144000" h="6391910">
                <a:moveTo>
                  <a:pt x="9144000" y="0"/>
                </a:moveTo>
                <a:lnTo>
                  <a:pt x="8642350" y="0"/>
                </a:lnTo>
                <a:lnTo>
                  <a:pt x="8642350" y="514350"/>
                </a:lnTo>
                <a:lnTo>
                  <a:pt x="8642350" y="1858797"/>
                </a:lnTo>
                <a:lnTo>
                  <a:pt x="8286877" y="1912239"/>
                </a:lnTo>
                <a:lnTo>
                  <a:pt x="7917688" y="1961769"/>
                </a:lnTo>
                <a:lnTo>
                  <a:pt x="7176008" y="2044065"/>
                </a:lnTo>
                <a:lnTo>
                  <a:pt x="6806819" y="2073783"/>
                </a:lnTo>
                <a:lnTo>
                  <a:pt x="6075045" y="2116582"/>
                </a:lnTo>
                <a:lnTo>
                  <a:pt x="5363083" y="2139696"/>
                </a:lnTo>
                <a:lnTo>
                  <a:pt x="5013706" y="2142998"/>
                </a:lnTo>
                <a:lnTo>
                  <a:pt x="4337939" y="2142998"/>
                </a:lnTo>
                <a:lnTo>
                  <a:pt x="4011676" y="2136394"/>
                </a:lnTo>
                <a:lnTo>
                  <a:pt x="3695192" y="2126488"/>
                </a:lnTo>
                <a:lnTo>
                  <a:pt x="3091942" y="2100199"/>
                </a:lnTo>
                <a:lnTo>
                  <a:pt x="2534920" y="2067179"/>
                </a:lnTo>
                <a:lnTo>
                  <a:pt x="2030603" y="2027682"/>
                </a:lnTo>
                <a:lnTo>
                  <a:pt x="903262" y="1912239"/>
                </a:lnTo>
                <a:lnTo>
                  <a:pt x="514350" y="1860219"/>
                </a:lnTo>
                <a:lnTo>
                  <a:pt x="514350" y="514350"/>
                </a:lnTo>
                <a:lnTo>
                  <a:pt x="8642350" y="514350"/>
                </a:lnTo>
                <a:lnTo>
                  <a:pt x="8642350" y="0"/>
                </a:lnTo>
                <a:lnTo>
                  <a:pt x="0" y="0"/>
                </a:lnTo>
                <a:lnTo>
                  <a:pt x="0" y="514350"/>
                </a:lnTo>
                <a:lnTo>
                  <a:pt x="0" y="6356350"/>
                </a:lnTo>
                <a:lnTo>
                  <a:pt x="484632" y="6356350"/>
                </a:lnTo>
                <a:lnTo>
                  <a:pt x="484632" y="6391669"/>
                </a:lnTo>
                <a:lnTo>
                  <a:pt x="8659368" y="6391656"/>
                </a:lnTo>
                <a:lnTo>
                  <a:pt x="8659368" y="6356350"/>
                </a:lnTo>
                <a:lnTo>
                  <a:pt x="9144000" y="6356350"/>
                </a:lnTo>
                <a:lnTo>
                  <a:pt x="9144000" y="5143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6350"/>
            <a:ext cx="9144000" cy="501650"/>
          </a:xfrm>
          <a:custGeom>
            <a:avLst/>
            <a:gdLst/>
            <a:ahLst/>
            <a:cxnLst/>
            <a:rect l="l" t="t" r="r" b="b"/>
            <a:pathLst>
              <a:path w="9144000" h="501650">
                <a:moveTo>
                  <a:pt x="0" y="501650"/>
                </a:moveTo>
                <a:lnTo>
                  <a:pt x="9144000" y="501650"/>
                </a:lnTo>
                <a:lnTo>
                  <a:pt x="9144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705343" y="0"/>
            <a:ext cx="76504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744967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8092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895600"/>
            <a:ext cx="2362200" cy="2362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89091" y="0"/>
            <a:ext cx="1600200" cy="1600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98691" y="5870447"/>
            <a:ext cx="990600" cy="987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523" y="2667000"/>
            <a:ext cx="4191000" cy="419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368034" y="1589658"/>
            <a:ext cx="2369820" cy="553720"/>
          </a:xfrm>
          <a:custGeom>
            <a:avLst/>
            <a:gdLst/>
            <a:ahLst/>
            <a:cxnLst/>
            <a:rect l="l" t="t" r="r" b="b"/>
            <a:pathLst>
              <a:path w="2369820" h="553719">
                <a:moveTo>
                  <a:pt x="2324989" y="0"/>
                </a:moveTo>
                <a:lnTo>
                  <a:pt x="2097023" y="75437"/>
                </a:lnTo>
                <a:lnTo>
                  <a:pt x="1867154" y="144525"/>
                </a:lnTo>
                <a:lnTo>
                  <a:pt x="1791208" y="165735"/>
                </a:lnTo>
                <a:lnTo>
                  <a:pt x="1636902" y="207010"/>
                </a:lnTo>
                <a:lnTo>
                  <a:pt x="1484375" y="245363"/>
                </a:lnTo>
                <a:lnTo>
                  <a:pt x="1408557" y="263525"/>
                </a:lnTo>
                <a:lnTo>
                  <a:pt x="1181608" y="314325"/>
                </a:lnTo>
                <a:lnTo>
                  <a:pt x="958468" y="359537"/>
                </a:lnTo>
                <a:lnTo>
                  <a:pt x="812418" y="386841"/>
                </a:lnTo>
                <a:lnTo>
                  <a:pt x="597535" y="424052"/>
                </a:lnTo>
                <a:lnTo>
                  <a:pt x="322834" y="466089"/>
                </a:lnTo>
                <a:lnTo>
                  <a:pt x="125856" y="492760"/>
                </a:lnTo>
                <a:lnTo>
                  <a:pt x="0" y="508126"/>
                </a:lnTo>
                <a:lnTo>
                  <a:pt x="6992" y="519175"/>
                </a:lnTo>
                <a:lnTo>
                  <a:pt x="21074" y="541274"/>
                </a:lnTo>
                <a:lnTo>
                  <a:pt x="28066" y="552323"/>
                </a:lnTo>
                <a:lnTo>
                  <a:pt x="55571" y="553040"/>
                </a:lnTo>
                <a:lnTo>
                  <a:pt x="85715" y="553296"/>
                </a:lnTo>
                <a:lnTo>
                  <a:pt x="118390" y="553104"/>
                </a:lnTo>
                <a:lnTo>
                  <a:pt x="153486" y="552478"/>
                </a:lnTo>
                <a:lnTo>
                  <a:pt x="230506" y="549978"/>
                </a:lnTo>
                <a:lnTo>
                  <a:pt x="361471" y="543314"/>
                </a:lnTo>
                <a:lnTo>
                  <a:pt x="613631" y="525342"/>
                </a:lnTo>
                <a:lnTo>
                  <a:pt x="1014907" y="488627"/>
                </a:lnTo>
                <a:lnTo>
                  <a:pt x="1558574" y="428485"/>
                </a:lnTo>
                <a:lnTo>
                  <a:pt x="1956169" y="377497"/>
                </a:lnTo>
                <a:lnTo>
                  <a:pt x="2203727" y="341684"/>
                </a:lnTo>
                <a:lnTo>
                  <a:pt x="2331142" y="321256"/>
                </a:lnTo>
                <a:lnTo>
                  <a:pt x="2369439" y="314705"/>
                </a:lnTo>
                <a:lnTo>
                  <a:pt x="2362378" y="263014"/>
                </a:lnTo>
                <a:lnTo>
                  <a:pt x="2357062" y="224796"/>
                </a:lnTo>
                <a:lnTo>
                  <a:pt x="2353052" y="196683"/>
                </a:lnTo>
                <a:lnTo>
                  <a:pt x="2349915" y="175308"/>
                </a:lnTo>
                <a:lnTo>
                  <a:pt x="2344512" y="139305"/>
                </a:lnTo>
                <a:lnTo>
                  <a:pt x="2341375" y="117942"/>
                </a:lnTo>
                <a:lnTo>
                  <a:pt x="2337365" y="89848"/>
                </a:lnTo>
                <a:lnTo>
                  <a:pt x="2332049" y="51657"/>
                </a:lnTo>
                <a:lnTo>
                  <a:pt x="232498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144000" cy="6391910"/>
          </a:xfrm>
          <a:custGeom>
            <a:avLst/>
            <a:gdLst/>
            <a:ahLst/>
            <a:cxnLst/>
            <a:rect l="l" t="t" r="r" b="b"/>
            <a:pathLst>
              <a:path w="9144000" h="6391910">
                <a:moveTo>
                  <a:pt x="9144000" y="0"/>
                </a:moveTo>
                <a:lnTo>
                  <a:pt x="8642350" y="0"/>
                </a:lnTo>
                <a:lnTo>
                  <a:pt x="8642350" y="514350"/>
                </a:lnTo>
                <a:lnTo>
                  <a:pt x="8642350" y="1858797"/>
                </a:lnTo>
                <a:lnTo>
                  <a:pt x="8286877" y="1912239"/>
                </a:lnTo>
                <a:lnTo>
                  <a:pt x="7917688" y="1961769"/>
                </a:lnTo>
                <a:lnTo>
                  <a:pt x="7176008" y="2044065"/>
                </a:lnTo>
                <a:lnTo>
                  <a:pt x="6806819" y="2073783"/>
                </a:lnTo>
                <a:lnTo>
                  <a:pt x="6075045" y="2116582"/>
                </a:lnTo>
                <a:lnTo>
                  <a:pt x="5363083" y="2139696"/>
                </a:lnTo>
                <a:lnTo>
                  <a:pt x="5013706" y="2142998"/>
                </a:lnTo>
                <a:lnTo>
                  <a:pt x="4337939" y="2142998"/>
                </a:lnTo>
                <a:lnTo>
                  <a:pt x="4011676" y="2136394"/>
                </a:lnTo>
                <a:lnTo>
                  <a:pt x="3695192" y="2126488"/>
                </a:lnTo>
                <a:lnTo>
                  <a:pt x="3091942" y="2100199"/>
                </a:lnTo>
                <a:lnTo>
                  <a:pt x="2534920" y="2067179"/>
                </a:lnTo>
                <a:lnTo>
                  <a:pt x="2030603" y="2027682"/>
                </a:lnTo>
                <a:lnTo>
                  <a:pt x="903262" y="1912239"/>
                </a:lnTo>
                <a:lnTo>
                  <a:pt x="514350" y="1860219"/>
                </a:lnTo>
                <a:lnTo>
                  <a:pt x="514350" y="514350"/>
                </a:lnTo>
                <a:lnTo>
                  <a:pt x="8642350" y="514350"/>
                </a:lnTo>
                <a:lnTo>
                  <a:pt x="8642350" y="0"/>
                </a:lnTo>
                <a:lnTo>
                  <a:pt x="0" y="0"/>
                </a:lnTo>
                <a:lnTo>
                  <a:pt x="0" y="514350"/>
                </a:lnTo>
                <a:lnTo>
                  <a:pt x="0" y="6356350"/>
                </a:lnTo>
                <a:lnTo>
                  <a:pt x="484632" y="6356350"/>
                </a:lnTo>
                <a:lnTo>
                  <a:pt x="484632" y="6391669"/>
                </a:lnTo>
                <a:lnTo>
                  <a:pt x="8659368" y="6391656"/>
                </a:lnTo>
                <a:lnTo>
                  <a:pt x="8659368" y="6356350"/>
                </a:lnTo>
                <a:lnTo>
                  <a:pt x="9144000" y="6356350"/>
                </a:lnTo>
                <a:lnTo>
                  <a:pt x="9144000" y="51435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6350"/>
            <a:ext cx="9144000" cy="501650"/>
          </a:xfrm>
          <a:custGeom>
            <a:avLst/>
            <a:gdLst/>
            <a:ahLst/>
            <a:cxnLst/>
            <a:rect l="l" t="t" r="r" b="b"/>
            <a:pathLst>
              <a:path w="9144000" h="501650">
                <a:moveTo>
                  <a:pt x="0" y="501650"/>
                </a:moveTo>
                <a:lnTo>
                  <a:pt x="9144000" y="501650"/>
                </a:lnTo>
                <a:lnTo>
                  <a:pt x="9144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8716" y="463422"/>
            <a:ext cx="1226566" cy="972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832" y="2478786"/>
            <a:ext cx="7714335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1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_AvqnMTJj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8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z1P2cK9Rr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3476" y="0"/>
            <a:ext cx="9145905" cy="6858000"/>
            <a:chOff x="-1523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1809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95600"/>
              <a:ext cx="23622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8691" y="16764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9091" y="0"/>
              <a:ext cx="1600200" cy="1600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8691" y="5870447"/>
              <a:ext cx="990600" cy="987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523" y="2667000"/>
              <a:ext cx="4191000" cy="4191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14349"/>
              <a:ext cx="9144000" cy="6343650"/>
            </a:xfrm>
            <a:custGeom>
              <a:avLst/>
              <a:gdLst/>
              <a:ahLst/>
              <a:cxnLst/>
              <a:rect l="l" t="t" r="r" b="b"/>
              <a:pathLst>
                <a:path w="9144000" h="6343650">
                  <a:moveTo>
                    <a:pt x="9144000" y="0"/>
                  </a:moveTo>
                  <a:lnTo>
                    <a:pt x="8642350" y="0"/>
                  </a:lnTo>
                  <a:lnTo>
                    <a:pt x="8642350" y="5842000"/>
                  </a:lnTo>
                  <a:lnTo>
                    <a:pt x="514350" y="5842000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5842000"/>
                  </a:lnTo>
                  <a:lnTo>
                    <a:pt x="0" y="6343650"/>
                  </a:lnTo>
                  <a:lnTo>
                    <a:pt x="9144000" y="6343650"/>
                  </a:lnTo>
                  <a:lnTo>
                    <a:pt x="9144000" y="584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5344" y="0"/>
              <a:ext cx="765048" cy="11643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9144000" cy="514350"/>
          </a:xfrm>
          <a:custGeom>
            <a:avLst/>
            <a:gdLst/>
            <a:ahLst/>
            <a:cxnLst/>
            <a:rect l="l" t="t" r="r" b="b"/>
            <a:pathLst>
              <a:path w="9144000" h="514350">
                <a:moveTo>
                  <a:pt x="0" y="514350"/>
                </a:moveTo>
                <a:lnTo>
                  <a:pt x="9144000" y="514350"/>
                </a:lnTo>
                <a:lnTo>
                  <a:pt x="91440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5286" y="3053537"/>
            <a:ext cx="54317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800" spc="-40" dirty="0">
                <a:solidFill>
                  <a:srgbClr val="FFFFFF"/>
                </a:solidFill>
                <a:latin typeface="Arial"/>
                <a:cs typeface="Arial"/>
              </a:rPr>
              <a:t>Man Made Materials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286" y="4735195"/>
            <a:ext cx="3796665" cy="299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Standard  8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7344" y="859663"/>
            <a:ext cx="1300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Rayon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347112"/>
            <a:ext cx="7250430" cy="32232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Rayon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prepared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8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cellulose.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Though cellulose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natural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polymer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needs extensive  </a:t>
            </a:r>
            <a:r>
              <a:rPr sz="2800" i="1" spc="-225" dirty="0">
                <a:solidFill>
                  <a:srgbClr val="404040"/>
                </a:solidFill>
                <a:latin typeface="Times New Roman"/>
                <a:cs typeface="Times New Roman"/>
              </a:rPr>
              <a:t>chemical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treatment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form</a:t>
            </a:r>
            <a:r>
              <a:rPr sz="2800" i="1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rayon.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also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2800" i="1" spc="-120" dirty="0">
                <a:solidFill>
                  <a:srgbClr val="A924A4"/>
                </a:solidFill>
                <a:latin typeface="Times New Roman"/>
                <a:cs typeface="Times New Roman"/>
              </a:rPr>
              <a:t>artificial</a:t>
            </a:r>
            <a:r>
              <a:rPr sz="2800" i="1" spc="-229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800" i="1" spc="-100" dirty="0">
                <a:solidFill>
                  <a:srgbClr val="A924A4"/>
                </a:solidFill>
                <a:latin typeface="Times New Roman"/>
                <a:cs typeface="Times New Roman"/>
              </a:rPr>
              <a:t>silk.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latin typeface="Times New Roman"/>
                <a:cs typeface="Times New Roman"/>
              </a:rPr>
              <a:t>It </a:t>
            </a:r>
            <a:r>
              <a:rPr sz="2800" i="1" spc="-229" dirty="0">
                <a:latin typeface="Times New Roman"/>
                <a:cs typeface="Times New Roman"/>
              </a:rPr>
              <a:t>absorbs </a:t>
            </a:r>
            <a:r>
              <a:rPr sz="2800" i="1" spc="-180" dirty="0">
                <a:latin typeface="Times New Roman"/>
                <a:cs typeface="Times New Roman"/>
              </a:rPr>
              <a:t>moisture </a:t>
            </a:r>
            <a:r>
              <a:rPr sz="2800" i="1" spc="-170" dirty="0">
                <a:latin typeface="Times New Roman"/>
                <a:cs typeface="Times New Roman"/>
              </a:rPr>
              <a:t>and </a:t>
            </a:r>
            <a:r>
              <a:rPr sz="2800" i="1" spc="-155" dirty="0">
                <a:latin typeface="Times New Roman"/>
                <a:cs typeface="Times New Roman"/>
              </a:rPr>
              <a:t>is </a:t>
            </a:r>
            <a:r>
              <a:rPr sz="2800" i="1" spc="-185" dirty="0">
                <a:latin typeface="Times New Roman"/>
                <a:cs typeface="Times New Roman"/>
              </a:rPr>
              <a:t>comfortable </a:t>
            </a:r>
            <a:r>
              <a:rPr sz="2800" i="1" spc="-85" dirty="0">
                <a:latin typeface="Times New Roman"/>
                <a:cs typeface="Times New Roman"/>
              </a:rPr>
              <a:t>to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i="1" spc="-170" dirty="0">
                <a:latin typeface="Times New Roman"/>
                <a:cs typeface="Times New Roman"/>
              </a:rPr>
              <a:t>wear.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latin typeface="Times New Roman"/>
                <a:cs typeface="Times New Roman"/>
              </a:rPr>
              <a:t>It </a:t>
            </a:r>
            <a:r>
              <a:rPr sz="2800" i="1" spc="-215" dirty="0">
                <a:latin typeface="Times New Roman"/>
                <a:cs typeface="Times New Roman"/>
              </a:rPr>
              <a:t>can </a:t>
            </a:r>
            <a:r>
              <a:rPr sz="2800" i="1" spc="-260" dirty="0">
                <a:latin typeface="Times New Roman"/>
                <a:cs typeface="Times New Roman"/>
              </a:rPr>
              <a:t>be </a:t>
            </a:r>
            <a:r>
              <a:rPr sz="2800" i="1" spc="-180" dirty="0">
                <a:latin typeface="Times New Roman"/>
                <a:cs typeface="Times New Roman"/>
              </a:rPr>
              <a:t>easily </a:t>
            </a:r>
            <a:r>
              <a:rPr sz="2800" i="1" spc="-190" dirty="0">
                <a:latin typeface="Times New Roman"/>
                <a:cs typeface="Times New Roman"/>
              </a:rPr>
              <a:t>dyed </a:t>
            </a:r>
            <a:r>
              <a:rPr sz="2800" i="1" spc="-114" dirty="0">
                <a:latin typeface="Times New Roman"/>
                <a:cs typeface="Times New Roman"/>
              </a:rPr>
              <a:t>in </a:t>
            </a:r>
            <a:r>
              <a:rPr sz="2800" i="1" spc="-85" dirty="0">
                <a:latin typeface="Times New Roman"/>
                <a:cs typeface="Times New Roman"/>
              </a:rPr>
              <a:t>vivid</a:t>
            </a:r>
            <a:r>
              <a:rPr sz="2800" i="1" spc="-450" dirty="0">
                <a:latin typeface="Times New Roman"/>
                <a:cs typeface="Times New Roman"/>
              </a:rPr>
              <a:t> </a:t>
            </a:r>
            <a:r>
              <a:rPr sz="2800" i="1" spc="-215" dirty="0">
                <a:latin typeface="Times New Roman"/>
                <a:cs typeface="Times New Roman"/>
              </a:rPr>
              <a:t>colors.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E48B2-51F7-9149-A948-BF5FEA19AD24}"/>
              </a:ext>
            </a:extLst>
          </p:cNvPr>
          <p:cNvSpPr txBox="1"/>
          <p:nvPr/>
        </p:nvSpPr>
        <p:spPr>
          <a:xfrm>
            <a:off x="1869460" y="5715000"/>
            <a:ext cx="303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3"/>
              </a:rPr>
              <a:t>https://youtu.be/f_AvqnMTJjg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1420" y="926083"/>
            <a:ext cx="3760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305" dirty="0">
                <a:solidFill>
                  <a:srgbClr val="FFFFFF"/>
                </a:solidFill>
                <a:latin typeface="Times New Roman"/>
                <a:cs typeface="Times New Roman"/>
              </a:rPr>
              <a:t>Properties </a:t>
            </a:r>
            <a:r>
              <a:rPr sz="4400" i="1" spc="-13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44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i="1" spc="-310" dirty="0">
                <a:solidFill>
                  <a:srgbClr val="FFFFFF"/>
                </a:solidFill>
                <a:latin typeface="Times New Roman"/>
                <a:cs typeface="Times New Roman"/>
              </a:rPr>
              <a:t>rayon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48558" y="3710685"/>
            <a:ext cx="1582420" cy="1581150"/>
            <a:chOff x="3448558" y="3710685"/>
            <a:chExt cx="1582420" cy="1581150"/>
          </a:xfrm>
        </p:grpSpPr>
        <p:sp>
          <p:nvSpPr>
            <p:cNvPr id="7" name="object 7"/>
            <p:cNvSpPr/>
            <p:nvPr/>
          </p:nvSpPr>
          <p:spPr>
            <a:xfrm>
              <a:off x="3458718" y="3720845"/>
              <a:ext cx="1562100" cy="1560830"/>
            </a:xfrm>
            <a:custGeom>
              <a:avLst/>
              <a:gdLst/>
              <a:ahLst/>
              <a:cxnLst/>
              <a:rect l="l" t="t" r="r" b="b"/>
              <a:pathLst>
                <a:path w="1562100" h="1560829">
                  <a:moveTo>
                    <a:pt x="781050" y="0"/>
                  </a:moveTo>
                  <a:lnTo>
                    <a:pt x="733464" y="1424"/>
                  </a:lnTo>
                  <a:lnTo>
                    <a:pt x="686634" y="5642"/>
                  </a:lnTo>
                  <a:lnTo>
                    <a:pt x="640640" y="12572"/>
                  </a:lnTo>
                  <a:lnTo>
                    <a:pt x="595564" y="22133"/>
                  </a:lnTo>
                  <a:lnTo>
                    <a:pt x="551488" y="34243"/>
                  </a:lnTo>
                  <a:lnTo>
                    <a:pt x="508493" y="48820"/>
                  </a:lnTo>
                  <a:lnTo>
                    <a:pt x="466661" y="65783"/>
                  </a:lnTo>
                  <a:lnTo>
                    <a:pt x="426074" y="85049"/>
                  </a:lnTo>
                  <a:lnTo>
                    <a:pt x="386813" y="106538"/>
                  </a:lnTo>
                  <a:lnTo>
                    <a:pt x="348961" y="130168"/>
                  </a:lnTo>
                  <a:lnTo>
                    <a:pt x="312597" y="155857"/>
                  </a:lnTo>
                  <a:lnTo>
                    <a:pt x="277805" y="183523"/>
                  </a:lnTo>
                  <a:lnTo>
                    <a:pt x="244667" y="213085"/>
                  </a:lnTo>
                  <a:lnTo>
                    <a:pt x="213262" y="244462"/>
                  </a:lnTo>
                  <a:lnTo>
                    <a:pt x="183674" y="277570"/>
                  </a:lnTo>
                  <a:lnTo>
                    <a:pt x="155984" y="312330"/>
                  </a:lnTo>
                  <a:lnTo>
                    <a:pt x="130273" y="348658"/>
                  </a:lnTo>
                  <a:lnTo>
                    <a:pt x="106623" y="386475"/>
                  </a:lnTo>
                  <a:lnTo>
                    <a:pt x="85116" y="425697"/>
                  </a:lnTo>
                  <a:lnTo>
                    <a:pt x="65834" y="466243"/>
                  </a:lnTo>
                  <a:lnTo>
                    <a:pt x="48857" y="508032"/>
                  </a:lnTo>
                  <a:lnTo>
                    <a:pt x="34269" y="550982"/>
                  </a:lnTo>
                  <a:lnTo>
                    <a:pt x="22150" y="595011"/>
                  </a:lnTo>
                  <a:lnTo>
                    <a:pt x="12581" y="640038"/>
                  </a:lnTo>
                  <a:lnTo>
                    <a:pt x="5646" y="685980"/>
                  </a:lnTo>
                  <a:lnTo>
                    <a:pt x="1425" y="732758"/>
                  </a:lnTo>
                  <a:lnTo>
                    <a:pt x="0" y="780287"/>
                  </a:lnTo>
                  <a:lnTo>
                    <a:pt x="1425" y="827817"/>
                  </a:lnTo>
                  <a:lnTo>
                    <a:pt x="5646" y="874595"/>
                  </a:lnTo>
                  <a:lnTo>
                    <a:pt x="12581" y="920537"/>
                  </a:lnTo>
                  <a:lnTo>
                    <a:pt x="22150" y="965564"/>
                  </a:lnTo>
                  <a:lnTo>
                    <a:pt x="34269" y="1009593"/>
                  </a:lnTo>
                  <a:lnTo>
                    <a:pt x="48857" y="1052543"/>
                  </a:lnTo>
                  <a:lnTo>
                    <a:pt x="65834" y="1094332"/>
                  </a:lnTo>
                  <a:lnTo>
                    <a:pt x="85116" y="1134878"/>
                  </a:lnTo>
                  <a:lnTo>
                    <a:pt x="106623" y="1174100"/>
                  </a:lnTo>
                  <a:lnTo>
                    <a:pt x="130273" y="1211917"/>
                  </a:lnTo>
                  <a:lnTo>
                    <a:pt x="155984" y="1248245"/>
                  </a:lnTo>
                  <a:lnTo>
                    <a:pt x="183674" y="1283005"/>
                  </a:lnTo>
                  <a:lnTo>
                    <a:pt x="213262" y="1316113"/>
                  </a:lnTo>
                  <a:lnTo>
                    <a:pt x="244667" y="1347490"/>
                  </a:lnTo>
                  <a:lnTo>
                    <a:pt x="277805" y="1377052"/>
                  </a:lnTo>
                  <a:lnTo>
                    <a:pt x="312597" y="1404718"/>
                  </a:lnTo>
                  <a:lnTo>
                    <a:pt x="348961" y="1430407"/>
                  </a:lnTo>
                  <a:lnTo>
                    <a:pt x="386813" y="1454037"/>
                  </a:lnTo>
                  <a:lnTo>
                    <a:pt x="426074" y="1475526"/>
                  </a:lnTo>
                  <a:lnTo>
                    <a:pt x="466661" y="1494792"/>
                  </a:lnTo>
                  <a:lnTo>
                    <a:pt x="508493" y="1511755"/>
                  </a:lnTo>
                  <a:lnTo>
                    <a:pt x="551488" y="1526332"/>
                  </a:lnTo>
                  <a:lnTo>
                    <a:pt x="595564" y="1538442"/>
                  </a:lnTo>
                  <a:lnTo>
                    <a:pt x="640640" y="1548003"/>
                  </a:lnTo>
                  <a:lnTo>
                    <a:pt x="686634" y="1554933"/>
                  </a:lnTo>
                  <a:lnTo>
                    <a:pt x="733464" y="1559151"/>
                  </a:lnTo>
                  <a:lnTo>
                    <a:pt x="781050" y="1560575"/>
                  </a:lnTo>
                  <a:lnTo>
                    <a:pt x="828635" y="1559151"/>
                  </a:lnTo>
                  <a:lnTo>
                    <a:pt x="875465" y="1554933"/>
                  </a:lnTo>
                  <a:lnTo>
                    <a:pt x="921459" y="1548003"/>
                  </a:lnTo>
                  <a:lnTo>
                    <a:pt x="966535" y="1538442"/>
                  </a:lnTo>
                  <a:lnTo>
                    <a:pt x="1010611" y="1526332"/>
                  </a:lnTo>
                  <a:lnTo>
                    <a:pt x="1053606" y="1511755"/>
                  </a:lnTo>
                  <a:lnTo>
                    <a:pt x="1095438" y="1494792"/>
                  </a:lnTo>
                  <a:lnTo>
                    <a:pt x="1136025" y="1475526"/>
                  </a:lnTo>
                  <a:lnTo>
                    <a:pt x="1175286" y="1454037"/>
                  </a:lnTo>
                  <a:lnTo>
                    <a:pt x="1213138" y="1430407"/>
                  </a:lnTo>
                  <a:lnTo>
                    <a:pt x="1249502" y="1404718"/>
                  </a:lnTo>
                  <a:lnTo>
                    <a:pt x="1284294" y="1377052"/>
                  </a:lnTo>
                  <a:lnTo>
                    <a:pt x="1317432" y="1347490"/>
                  </a:lnTo>
                  <a:lnTo>
                    <a:pt x="1348837" y="1316113"/>
                  </a:lnTo>
                  <a:lnTo>
                    <a:pt x="1378425" y="1283005"/>
                  </a:lnTo>
                  <a:lnTo>
                    <a:pt x="1406115" y="1248245"/>
                  </a:lnTo>
                  <a:lnTo>
                    <a:pt x="1431826" y="1211917"/>
                  </a:lnTo>
                  <a:lnTo>
                    <a:pt x="1455476" y="1174100"/>
                  </a:lnTo>
                  <a:lnTo>
                    <a:pt x="1476983" y="1134878"/>
                  </a:lnTo>
                  <a:lnTo>
                    <a:pt x="1496265" y="1094332"/>
                  </a:lnTo>
                  <a:lnTo>
                    <a:pt x="1513242" y="1052543"/>
                  </a:lnTo>
                  <a:lnTo>
                    <a:pt x="1527830" y="1009593"/>
                  </a:lnTo>
                  <a:lnTo>
                    <a:pt x="1539949" y="965564"/>
                  </a:lnTo>
                  <a:lnTo>
                    <a:pt x="1549518" y="920537"/>
                  </a:lnTo>
                  <a:lnTo>
                    <a:pt x="1556453" y="874595"/>
                  </a:lnTo>
                  <a:lnTo>
                    <a:pt x="1560674" y="827817"/>
                  </a:lnTo>
                  <a:lnTo>
                    <a:pt x="1562100" y="780287"/>
                  </a:lnTo>
                  <a:lnTo>
                    <a:pt x="1560674" y="732758"/>
                  </a:lnTo>
                  <a:lnTo>
                    <a:pt x="1556453" y="685980"/>
                  </a:lnTo>
                  <a:lnTo>
                    <a:pt x="1549518" y="640038"/>
                  </a:lnTo>
                  <a:lnTo>
                    <a:pt x="1539949" y="595011"/>
                  </a:lnTo>
                  <a:lnTo>
                    <a:pt x="1527830" y="550982"/>
                  </a:lnTo>
                  <a:lnTo>
                    <a:pt x="1513242" y="508032"/>
                  </a:lnTo>
                  <a:lnTo>
                    <a:pt x="1496265" y="466243"/>
                  </a:lnTo>
                  <a:lnTo>
                    <a:pt x="1476983" y="425697"/>
                  </a:lnTo>
                  <a:lnTo>
                    <a:pt x="1455476" y="386475"/>
                  </a:lnTo>
                  <a:lnTo>
                    <a:pt x="1431826" y="348658"/>
                  </a:lnTo>
                  <a:lnTo>
                    <a:pt x="1406115" y="312330"/>
                  </a:lnTo>
                  <a:lnTo>
                    <a:pt x="1378425" y="277570"/>
                  </a:lnTo>
                  <a:lnTo>
                    <a:pt x="1348837" y="244462"/>
                  </a:lnTo>
                  <a:lnTo>
                    <a:pt x="1317432" y="213085"/>
                  </a:lnTo>
                  <a:lnTo>
                    <a:pt x="1284294" y="183523"/>
                  </a:lnTo>
                  <a:lnTo>
                    <a:pt x="1249502" y="155857"/>
                  </a:lnTo>
                  <a:lnTo>
                    <a:pt x="1213138" y="130168"/>
                  </a:lnTo>
                  <a:lnTo>
                    <a:pt x="1175286" y="106538"/>
                  </a:lnTo>
                  <a:lnTo>
                    <a:pt x="1136025" y="85049"/>
                  </a:lnTo>
                  <a:lnTo>
                    <a:pt x="1095438" y="65783"/>
                  </a:lnTo>
                  <a:lnTo>
                    <a:pt x="1053606" y="48820"/>
                  </a:lnTo>
                  <a:lnTo>
                    <a:pt x="1010611" y="34243"/>
                  </a:lnTo>
                  <a:lnTo>
                    <a:pt x="966535" y="22133"/>
                  </a:lnTo>
                  <a:lnTo>
                    <a:pt x="921459" y="12572"/>
                  </a:lnTo>
                  <a:lnTo>
                    <a:pt x="875465" y="5642"/>
                  </a:lnTo>
                  <a:lnTo>
                    <a:pt x="828635" y="1424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E9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8718" y="3720845"/>
              <a:ext cx="1562100" cy="1560830"/>
            </a:xfrm>
            <a:custGeom>
              <a:avLst/>
              <a:gdLst/>
              <a:ahLst/>
              <a:cxnLst/>
              <a:rect l="l" t="t" r="r" b="b"/>
              <a:pathLst>
                <a:path w="1562100" h="1560829">
                  <a:moveTo>
                    <a:pt x="0" y="780287"/>
                  </a:moveTo>
                  <a:lnTo>
                    <a:pt x="1425" y="732758"/>
                  </a:lnTo>
                  <a:lnTo>
                    <a:pt x="5646" y="685980"/>
                  </a:lnTo>
                  <a:lnTo>
                    <a:pt x="12581" y="640038"/>
                  </a:lnTo>
                  <a:lnTo>
                    <a:pt x="22150" y="595011"/>
                  </a:lnTo>
                  <a:lnTo>
                    <a:pt x="34269" y="550982"/>
                  </a:lnTo>
                  <a:lnTo>
                    <a:pt x="48857" y="508032"/>
                  </a:lnTo>
                  <a:lnTo>
                    <a:pt x="65834" y="466243"/>
                  </a:lnTo>
                  <a:lnTo>
                    <a:pt x="85116" y="425697"/>
                  </a:lnTo>
                  <a:lnTo>
                    <a:pt x="106623" y="386475"/>
                  </a:lnTo>
                  <a:lnTo>
                    <a:pt x="130273" y="348658"/>
                  </a:lnTo>
                  <a:lnTo>
                    <a:pt x="155984" y="312330"/>
                  </a:lnTo>
                  <a:lnTo>
                    <a:pt x="183674" y="277570"/>
                  </a:lnTo>
                  <a:lnTo>
                    <a:pt x="213262" y="244462"/>
                  </a:lnTo>
                  <a:lnTo>
                    <a:pt x="244667" y="213085"/>
                  </a:lnTo>
                  <a:lnTo>
                    <a:pt x="277805" y="183523"/>
                  </a:lnTo>
                  <a:lnTo>
                    <a:pt x="312597" y="155857"/>
                  </a:lnTo>
                  <a:lnTo>
                    <a:pt x="348961" y="130168"/>
                  </a:lnTo>
                  <a:lnTo>
                    <a:pt x="386813" y="106538"/>
                  </a:lnTo>
                  <a:lnTo>
                    <a:pt x="426074" y="85049"/>
                  </a:lnTo>
                  <a:lnTo>
                    <a:pt x="466661" y="65783"/>
                  </a:lnTo>
                  <a:lnTo>
                    <a:pt x="508493" y="48820"/>
                  </a:lnTo>
                  <a:lnTo>
                    <a:pt x="551488" y="34243"/>
                  </a:lnTo>
                  <a:lnTo>
                    <a:pt x="595564" y="22133"/>
                  </a:lnTo>
                  <a:lnTo>
                    <a:pt x="640640" y="12572"/>
                  </a:lnTo>
                  <a:lnTo>
                    <a:pt x="686634" y="5642"/>
                  </a:lnTo>
                  <a:lnTo>
                    <a:pt x="733464" y="1424"/>
                  </a:lnTo>
                  <a:lnTo>
                    <a:pt x="781050" y="0"/>
                  </a:lnTo>
                  <a:lnTo>
                    <a:pt x="828635" y="1424"/>
                  </a:lnTo>
                  <a:lnTo>
                    <a:pt x="875465" y="5642"/>
                  </a:lnTo>
                  <a:lnTo>
                    <a:pt x="921459" y="12572"/>
                  </a:lnTo>
                  <a:lnTo>
                    <a:pt x="966535" y="22133"/>
                  </a:lnTo>
                  <a:lnTo>
                    <a:pt x="1010611" y="34243"/>
                  </a:lnTo>
                  <a:lnTo>
                    <a:pt x="1053606" y="48820"/>
                  </a:lnTo>
                  <a:lnTo>
                    <a:pt x="1095438" y="65783"/>
                  </a:lnTo>
                  <a:lnTo>
                    <a:pt x="1136025" y="85049"/>
                  </a:lnTo>
                  <a:lnTo>
                    <a:pt x="1175286" y="106538"/>
                  </a:lnTo>
                  <a:lnTo>
                    <a:pt x="1213138" y="130168"/>
                  </a:lnTo>
                  <a:lnTo>
                    <a:pt x="1249502" y="155857"/>
                  </a:lnTo>
                  <a:lnTo>
                    <a:pt x="1284294" y="183523"/>
                  </a:lnTo>
                  <a:lnTo>
                    <a:pt x="1317432" y="213085"/>
                  </a:lnTo>
                  <a:lnTo>
                    <a:pt x="1348837" y="244462"/>
                  </a:lnTo>
                  <a:lnTo>
                    <a:pt x="1378425" y="277570"/>
                  </a:lnTo>
                  <a:lnTo>
                    <a:pt x="1406115" y="312330"/>
                  </a:lnTo>
                  <a:lnTo>
                    <a:pt x="1431826" y="348658"/>
                  </a:lnTo>
                  <a:lnTo>
                    <a:pt x="1455476" y="386475"/>
                  </a:lnTo>
                  <a:lnTo>
                    <a:pt x="1476983" y="425697"/>
                  </a:lnTo>
                  <a:lnTo>
                    <a:pt x="1496265" y="466243"/>
                  </a:lnTo>
                  <a:lnTo>
                    <a:pt x="1513242" y="508032"/>
                  </a:lnTo>
                  <a:lnTo>
                    <a:pt x="1527830" y="550982"/>
                  </a:lnTo>
                  <a:lnTo>
                    <a:pt x="1539949" y="595011"/>
                  </a:lnTo>
                  <a:lnTo>
                    <a:pt x="1549518" y="640038"/>
                  </a:lnTo>
                  <a:lnTo>
                    <a:pt x="1556453" y="685980"/>
                  </a:lnTo>
                  <a:lnTo>
                    <a:pt x="1560674" y="732758"/>
                  </a:lnTo>
                  <a:lnTo>
                    <a:pt x="1562100" y="780287"/>
                  </a:lnTo>
                  <a:lnTo>
                    <a:pt x="1560674" y="827817"/>
                  </a:lnTo>
                  <a:lnTo>
                    <a:pt x="1556453" y="874595"/>
                  </a:lnTo>
                  <a:lnTo>
                    <a:pt x="1549518" y="920537"/>
                  </a:lnTo>
                  <a:lnTo>
                    <a:pt x="1539949" y="965564"/>
                  </a:lnTo>
                  <a:lnTo>
                    <a:pt x="1527830" y="1009593"/>
                  </a:lnTo>
                  <a:lnTo>
                    <a:pt x="1513242" y="1052543"/>
                  </a:lnTo>
                  <a:lnTo>
                    <a:pt x="1496265" y="1094332"/>
                  </a:lnTo>
                  <a:lnTo>
                    <a:pt x="1476983" y="1134878"/>
                  </a:lnTo>
                  <a:lnTo>
                    <a:pt x="1455476" y="1174100"/>
                  </a:lnTo>
                  <a:lnTo>
                    <a:pt x="1431826" y="1211917"/>
                  </a:lnTo>
                  <a:lnTo>
                    <a:pt x="1406115" y="1248245"/>
                  </a:lnTo>
                  <a:lnTo>
                    <a:pt x="1378425" y="1283005"/>
                  </a:lnTo>
                  <a:lnTo>
                    <a:pt x="1348837" y="1316113"/>
                  </a:lnTo>
                  <a:lnTo>
                    <a:pt x="1317432" y="1347490"/>
                  </a:lnTo>
                  <a:lnTo>
                    <a:pt x="1284294" y="1377052"/>
                  </a:lnTo>
                  <a:lnTo>
                    <a:pt x="1249502" y="1404718"/>
                  </a:lnTo>
                  <a:lnTo>
                    <a:pt x="1213138" y="1430407"/>
                  </a:lnTo>
                  <a:lnTo>
                    <a:pt x="1175286" y="1454037"/>
                  </a:lnTo>
                  <a:lnTo>
                    <a:pt x="1136025" y="1475526"/>
                  </a:lnTo>
                  <a:lnTo>
                    <a:pt x="1095438" y="1494792"/>
                  </a:lnTo>
                  <a:lnTo>
                    <a:pt x="1053606" y="1511755"/>
                  </a:lnTo>
                  <a:lnTo>
                    <a:pt x="1010611" y="1526332"/>
                  </a:lnTo>
                  <a:lnTo>
                    <a:pt x="966535" y="1538442"/>
                  </a:lnTo>
                  <a:lnTo>
                    <a:pt x="921459" y="1548003"/>
                  </a:lnTo>
                  <a:lnTo>
                    <a:pt x="875465" y="1554933"/>
                  </a:lnTo>
                  <a:lnTo>
                    <a:pt x="828635" y="1559151"/>
                  </a:lnTo>
                  <a:lnTo>
                    <a:pt x="781050" y="1560575"/>
                  </a:lnTo>
                  <a:lnTo>
                    <a:pt x="733464" y="1559151"/>
                  </a:lnTo>
                  <a:lnTo>
                    <a:pt x="686634" y="1554933"/>
                  </a:lnTo>
                  <a:lnTo>
                    <a:pt x="640640" y="1548003"/>
                  </a:lnTo>
                  <a:lnTo>
                    <a:pt x="595564" y="1538442"/>
                  </a:lnTo>
                  <a:lnTo>
                    <a:pt x="551488" y="1526332"/>
                  </a:lnTo>
                  <a:lnTo>
                    <a:pt x="508493" y="1511755"/>
                  </a:lnTo>
                  <a:lnTo>
                    <a:pt x="466661" y="1494792"/>
                  </a:lnTo>
                  <a:lnTo>
                    <a:pt x="426074" y="1475526"/>
                  </a:lnTo>
                  <a:lnTo>
                    <a:pt x="386813" y="1454037"/>
                  </a:lnTo>
                  <a:lnTo>
                    <a:pt x="348961" y="1430407"/>
                  </a:lnTo>
                  <a:lnTo>
                    <a:pt x="312597" y="1404718"/>
                  </a:lnTo>
                  <a:lnTo>
                    <a:pt x="277805" y="1377052"/>
                  </a:lnTo>
                  <a:lnTo>
                    <a:pt x="244667" y="1347490"/>
                  </a:lnTo>
                  <a:lnTo>
                    <a:pt x="213262" y="1316113"/>
                  </a:lnTo>
                  <a:lnTo>
                    <a:pt x="183674" y="1283005"/>
                  </a:lnTo>
                  <a:lnTo>
                    <a:pt x="155984" y="1248245"/>
                  </a:lnTo>
                  <a:lnTo>
                    <a:pt x="130273" y="1211917"/>
                  </a:lnTo>
                  <a:lnTo>
                    <a:pt x="106623" y="1174100"/>
                  </a:lnTo>
                  <a:lnTo>
                    <a:pt x="85116" y="1134878"/>
                  </a:lnTo>
                  <a:lnTo>
                    <a:pt x="65834" y="1094332"/>
                  </a:lnTo>
                  <a:lnTo>
                    <a:pt x="48857" y="1052543"/>
                  </a:lnTo>
                  <a:lnTo>
                    <a:pt x="34269" y="1009593"/>
                  </a:lnTo>
                  <a:lnTo>
                    <a:pt x="22150" y="965564"/>
                  </a:lnTo>
                  <a:lnTo>
                    <a:pt x="12581" y="920537"/>
                  </a:lnTo>
                  <a:lnTo>
                    <a:pt x="5646" y="874595"/>
                  </a:lnTo>
                  <a:lnTo>
                    <a:pt x="1425" y="827817"/>
                  </a:lnTo>
                  <a:lnTo>
                    <a:pt x="0" y="7802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2915" y="4030743"/>
            <a:ext cx="932815" cy="7061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sz="16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760"/>
              </a:spcBef>
            </a:pP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rayon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50665" y="2151633"/>
            <a:ext cx="1378585" cy="1524635"/>
            <a:chOff x="3550665" y="2151633"/>
            <a:chExt cx="1378585" cy="1524635"/>
          </a:xfrm>
        </p:grpSpPr>
        <p:sp>
          <p:nvSpPr>
            <p:cNvPr id="11" name="object 11"/>
            <p:cNvSpPr/>
            <p:nvPr/>
          </p:nvSpPr>
          <p:spPr>
            <a:xfrm>
              <a:off x="3560825" y="2161793"/>
              <a:ext cx="1358265" cy="1514475"/>
            </a:xfrm>
            <a:custGeom>
              <a:avLst/>
              <a:gdLst/>
              <a:ahLst/>
              <a:cxnLst/>
              <a:rect l="l" t="t" r="r" b="b"/>
              <a:pathLst>
                <a:path w="1358264" h="1514475">
                  <a:moveTo>
                    <a:pt x="863346" y="1460754"/>
                  </a:moveTo>
                  <a:lnTo>
                    <a:pt x="678180" y="1407426"/>
                  </a:lnTo>
                  <a:lnTo>
                    <a:pt x="493014" y="1460754"/>
                  </a:lnTo>
                  <a:lnTo>
                    <a:pt x="567055" y="1460754"/>
                  </a:lnTo>
                  <a:lnTo>
                    <a:pt x="567055" y="1514094"/>
                  </a:lnTo>
                  <a:lnTo>
                    <a:pt x="789305" y="1514094"/>
                  </a:lnTo>
                  <a:lnTo>
                    <a:pt x="789305" y="1460754"/>
                  </a:lnTo>
                  <a:lnTo>
                    <a:pt x="863346" y="1460754"/>
                  </a:lnTo>
                  <a:close/>
                </a:path>
                <a:path w="1358264" h="1514475">
                  <a:moveTo>
                    <a:pt x="1357884" y="678942"/>
                  </a:moveTo>
                  <a:lnTo>
                    <a:pt x="1356169" y="630453"/>
                  </a:lnTo>
                  <a:lnTo>
                    <a:pt x="1351140" y="582879"/>
                  </a:lnTo>
                  <a:lnTo>
                    <a:pt x="1342885" y="536346"/>
                  </a:lnTo>
                  <a:lnTo>
                    <a:pt x="1331531" y="490956"/>
                  </a:lnTo>
                  <a:lnTo>
                    <a:pt x="1317180" y="446836"/>
                  </a:lnTo>
                  <a:lnTo>
                    <a:pt x="1299959" y="404101"/>
                  </a:lnTo>
                  <a:lnTo>
                    <a:pt x="1279994" y="362851"/>
                  </a:lnTo>
                  <a:lnTo>
                    <a:pt x="1257363" y="323215"/>
                  </a:lnTo>
                  <a:lnTo>
                    <a:pt x="1232217" y="285318"/>
                  </a:lnTo>
                  <a:lnTo>
                    <a:pt x="1204658" y="249237"/>
                  </a:lnTo>
                  <a:lnTo>
                    <a:pt x="1174800" y="215125"/>
                  </a:lnTo>
                  <a:lnTo>
                    <a:pt x="1142758" y="183083"/>
                  </a:lnTo>
                  <a:lnTo>
                    <a:pt x="1108646" y="153225"/>
                  </a:lnTo>
                  <a:lnTo>
                    <a:pt x="1072565" y="125666"/>
                  </a:lnTo>
                  <a:lnTo>
                    <a:pt x="1034669" y="100520"/>
                  </a:lnTo>
                  <a:lnTo>
                    <a:pt x="995032" y="77889"/>
                  </a:lnTo>
                  <a:lnTo>
                    <a:pt x="953782" y="57924"/>
                  </a:lnTo>
                  <a:lnTo>
                    <a:pt x="911047" y="40703"/>
                  </a:lnTo>
                  <a:lnTo>
                    <a:pt x="866927" y="26352"/>
                  </a:lnTo>
                  <a:lnTo>
                    <a:pt x="821537" y="14998"/>
                  </a:lnTo>
                  <a:lnTo>
                    <a:pt x="775004" y="6743"/>
                  </a:lnTo>
                  <a:lnTo>
                    <a:pt x="727430" y="1714"/>
                  </a:lnTo>
                  <a:lnTo>
                    <a:pt x="678942" y="0"/>
                  </a:lnTo>
                  <a:lnTo>
                    <a:pt x="630440" y="1714"/>
                  </a:lnTo>
                  <a:lnTo>
                    <a:pt x="582866" y="6743"/>
                  </a:lnTo>
                  <a:lnTo>
                    <a:pt x="536333" y="14998"/>
                  </a:lnTo>
                  <a:lnTo>
                    <a:pt x="490943" y="26352"/>
                  </a:lnTo>
                  <a:lnTo>
                    <a:pt x="446824" y="40703"/>
                  </a:lnTo>
                  <a:lnTo>
                    <a:pt x="404088" y="57924"/>
                  </a:lnTo>
                  <a:lnTo>
                    <a:pt x="362839" y="77889"/>
                  </a:lnTo>
                  <a:lnTo>
                    <a:pt x="323202" y="100520"/>
                  </a:lnTo>
                  <a:lnTo>
                    <a:pt x="285305" y="125666"/>
                  </a:lnTo>
                  <a:lnTo>
                    <a:pt x="249224" y="153225"/>
                  </a:lnTo>
                  <a:lnTo>
                    <a:pt x="215112" y="183083"/>
                  </a:lnTo>
                  <a:lnTo>
                    <a:pt x="183070" y="215125"/>
                  </a:lnTo>
                  <a:lnTo>
                    <a:pt x="153212" y="249237"/>
                  </a:lnTo>
                  <a:lnTo>
                    <a:pt x="125653" y="285318"/>
                  </a:lnTo>
                  <a:lnTo>
                    <a:pt x="100507" y="323215"/>
                  </a:lnTo>
                  <a:lnTo>
                    <a:pt x="77876" y="362851"/>
                  </a:lnTo>
                  <a:lnTo>
                    <a:pt x="57912" y="404101"/>
                  </a:lnTo>
                  <a:lnTo>
                    <a:pt x="40690" y="446836"/>
                  </a:lnTo>
                  <a:lnTo>
                    <a:pt x="26339" y="490956"/>
                  </a:lnTo>
                  <a:lnTo>
                    <a:pt x="14986" y="536346"/>
                  </a:lnTo>
                  <a:lnTo>
                    <a:pt x="6731" y="582879"/>
                  </a:lnTo>
                  <a:lnTo>
                    <a:pt x="1701" y="630453"/>
                  </a:lnTo>
                  <a:lnTo>
                    <a:pt x="0" y="678942"/>
                  </a:lnTo>
                  <a:lnTo>
                    <a:pt x="1701" y="727443"/>
                  </a:lnTo>
                  <a:lnTo>
                    <a:pt x="6731" y="775017"/>
                  </a:lnTo>
                  <a:lnTo>
                    <a:pt x="14986" y="821550"/>
                  </a:lnTo>
                  <a:lnTo>
                    <a:pt x="26339" y="866940"/>
                  </a:lnTo>
                  <a:lnTo>
                    <a:pt x="40690" y="911059"/>
                  </a:lnTo>
                  <a:lnTo>
                    <a:pt x="57912" y="953795"/>
                  </a:lnTo>
                  <a:lnTo>
                    <a:pt x="77876" y="995045"/>
                  </a:lnTo>
                  <a:lnTo>
                    <a:pt x="100507" y="1034681"/>
                  </a:lnTo>
                  <a:lnTo>
                    <a:pt x="125653" y="1072578"/>
                  </a:lnTo>
                  <a:lnTo>
                    <a:pt x="153212" y="1108659"/>
                  </a:lnTo>
                  <a:lnTo>
                    <a:pt x="183070" y="1142771"/>
                  </a:lnTo>
                  <a:lnTo>
                    <a:pt x="215112" y="1174813"/>
                  </a:lnTo>
                  <a:lnTo>
                    <a:pt x="249224" y="1204671"/>
                  </a:lnTo>
                  <a:lnTo>
                    <a:pt x="285305" y="1232230"/>
                  </a:lnTo>
                  <a:lnTo>
                    <a:pt x="323202" y="1257376"/>
                  </a:lnTo>
                  <a:lnTo>
                    <a:pt x="362839" y="1280007"/>
                  </a:lnTo>
                  <a:lnTo>
                    <a:pt x="404088" y="1299972"/>
                  </a:lnTo>
                  <a:lnTo>
                    <a:pt x="446824" y="1317193"/>
                  </a:lnTo>
                  <a:lnTo>
                    <a:pt x="490943" y="1331544"/>
                  </a:lnTo>
                  <a:lnTo>
                    <a:pt x="536333" y="1342898"/>
                  </a:lnTo>
                  <a:lnTo>
                    <a:pt x="582866" y="1351153"/>
                  </a:lnTo>
                  <a:lnTo>
                    <a:pt x="630440" y="1356182"/>
                  </a:lnTo>
                  <a:lnTo>
                    <a:pt x="678942" y="1357884"/>
                  </a:lnTo>
                  <a:lnTo>
                    <a:pt x="727430" y="1356182"/>
                  </a:lnTo>
                  <a:lnTo>
                    <a:pt x="775004" y="1351153"/>
                  </a:lnTo>
                  <a:lnTo>
                    <a:pt x="821537" y="1342898"/>
                  </a:lnTo>
                  <a:lnTo>
                    <a:pt x="866927" y="1331544"/>
                  </a:lnTo>
                  <a:lnTo>
                    <a:pt x="911047" y="1317193"/>
                  </a:lnTo>
                  <a:lnTo>
                    <a:pt x="953782" y="1299972"/>
                  </a:lnTo>
                  <a:lnTo>
                    <a:pt x="995032" y="1280007"/>
                  </a:lnTo>
                  <a:lnTo>
                    <a:pt x="1034669" y="1257376"/>
                  </a:lnTo>
                  <a:lnTo>
                    <a:pt x="1072565" y="1232230"/>
                  </a:lnTo>
                  <a:lnTo>
                    <a:pt x="1108646" y="1204671"/>
                  </a:lnTo>
                  <a:lnTo>
                    <a:pt x="1142758" y="1174813"/>
                  </a:lnTo>
                  <a:lnTo>
                    <a:pt x="1174800" y="1142771"/>
                  </a:lnTo>
                  <a:lnTo>
                    <a:pt x="1204658" y="1108659"/>
                  </a:lnTo>
                  <a:lnTo>
                    <a:pt x="1232217" y="1072578"/>
                  </a:lnTo>
                  <a:lnTo>
                    <a:pt x="1257363" y="1034681"/>
                  </a:lnTo>
                  <a:lnTo>
                    <a:pt x="1279994" y="995045"/>
                  </a:lnTo>
                  <a:lnTo>
                    <a:pt x="1299959" y="953795"/>
                  </a:lnTo>
                  <a:lnTo>
                    <a:pt x="1317180" y="911059"/>
                  </a:lnTo>
                  <a:lnTo>
                    <a:pt x="1331531" y="866940"/>
                  </a:lnTo>
                  <a:lnTo>
                    <a:pt x="1342885" y="821550"/>
                  </a:lnTo>
                  <a:lnTo>
                    <a:pt x="1351140" y="775017"/>
                  </a:lnTo>
                  <a:lnTo>
                    <a:pt x="1356169" y="727443"/>
                  </a:lnTo>
                  <a:lnTo>
                    <a:pt x="1357884" y="678942"/>
                  </a:lnTo>
                  <a:close/>
                </a:path>
              </a:pathLst>
            </a:custGeom>
            <a:solidFill>
              <a:srgbClr val="9B6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0825" y="2161793"/>
              <a:ext cx="1358265" cy="1358265"/>
            </a:xfrm>
            <a:custGeom>
              <a:avLst/>
              <a:gdLst/>
              <a:ahLst/>
              <a:cxnLst/>
              <a:rect l="l" t="t" r="r" b="b"/>
              <a:pathLst>
                <a:path w="1358264" h="1358264">
                  <a:moveTo>
                    <a:pt x="0" y="678941"/>
                  </a:moveTo>
                  <a:lnTo>
                    <a:pt x="1704" y="630447"/>
                  </a:lnTo>
                  <a:lnTo>
                    <a:pt x="6740" y="582874"/>
                  </a:lnTo>
                  <a:lnTo>
                    <a:pt x="14994" y="536337"/>
                  </a:lnTo>
                  <a:lnTo>
                    <a:pt x="26351" y="490951"/>
                  </a:lnTo>
                  <a:lnTo>
                    <a:pt x="40695" y="446831"/>
                  </a:lnTo>
                  <a:lnTo>
                    <a:pt x="57913" y="404091"/>
                  </a:lnTo>
                  <a:lnTo>
                    <a:pt x="77889" y="362848"/>
                  </a:lnTo>
                  <a:lnTo>
                    <a:pt x="100508" y="323214"/>
                  </a:lnTo>
                  <a:lnTo>
                    <a:pt x="125655" y="285305"/>
                  </a:lnTo>
                  <a:lnTo>
                    <a:pt x="153217" y="249236"/>
                  </a:lnTo>
                  <a:lnTo>
                    <a:pt x="183077" y="215122"/>
                  </a:lnTo>
                  <a:lnTo>
                    <a:pt x="215122" y="183077"/>
                  </a:lnTo>
                  <a:lnTo>
                    <a:pt x="249236" y="153217"/>
                  </a:lnTo>
                  <a:lnTo>
                    <a:pt x="285305" y="125655"/>
                  </a:lnTo>
                  <a:lnTo>
                    <a:pt x="323214" y="100508"/>
                  </a:lnTo>
                  <a:lnTo>
                    <a:pt x="362848" y="77889"/>
                  </a:lnTo>
                  <a:lnTo>
                    <a:pt x="404091" y="57913"/>
                  </a:lnTo>
                  <a:lnTo>
                    <a:pt x="446831" y="40695"/>
                  </a:lnTo>
                  <a:lnTo>
                    <a:pt x="490951" y="26351"/>
                  </a:lnTo>
                  <a:lnTo>
                    <a:pt x="536337" y="14994"/>
                  </a:lnTo>
                  <a:lnTo>
                    <a:pt x="582874" y="6740"/>
                  </a:lnTo>
                  <a:lnTo>
                    <a:pt x="630447" y="1704"/>
                  </a:lnTo>
                  <a:lnTo>
                    <a:pt x="678941" y="0"/>
                  </a:lnTo>
                  <a:lnTo>
                    <a:pt x="727436" y="1704"/>
                  </a:lnTo>
                  <a:lnTo>
                    <a:pt x="775009" y="6740"/>
                  </a:lnTo>
                  <a:lnTo>
                    <a:pt x="821546" y="14994"/>
                  </a:lnTo>
                  <a:lnTo>
                    <a:pt x="866932" y="26351"/>
                  </a:lnTo>
                  <a:lnTo>
                    <a:pt x="911052" y="40695"/>
                  </a:lnTo>
                  <a:lnTo>
                    <a:pt x="953792" y="57913"/>
                  </a:lnTo>
                  <a:lnTo>
                    <a:pt x="995035" y="77889"/>
                  </a:lnTo>
                  <a:lnTo>
                    <a:pt x="1034669" y="100508"/>
                  </a:lnTo>
                  <a:lnTo>
                    <a:pt x="1072578" y="125655"/>
                  </a:lnTo>
                  <a:lnTo>
                    <a:pt x="1108647" y="153217"/>
                  </a:lnTo>
                  <a:lnTo>
                    <a:pt x="1142761" y="183077"/>
                  </a:lnTo>
                  <a:lnTo>
                    <a:pt x="1174806" y="215122"/>
                  </a:lnTo>
                  <a:lnTo>
                    <a:pt x="1204666" y="249236"/>
                  </a:lnTo>
                  <a:lnTo>
                    <a:pt x="1232228" y="285305"/>
                  </a:lnTo>
                  <a:lnTo>
                    <a:pt x="1257375" y="323214"/>
                  </a:lnTo>
                  <a:lnTo>
                    <a:pt x="1279994" y="362848"/>
                  </a:lnTo>
                  <a:lnTo>
                    <a:pt x="1299970" y="404091"/>
                  </a:lnTo>
                  <a:lnTo>
                    <a:pt x="1317188" y="446831"/>
                  </a:lnTo>
                  <a:lnTo>
                    <a:pt x="1331532" y="490951"/>
                  </a:lnTo>
                  <a:lnTo>
                    <a:pt x="1342889" y="536337"/>
                  </a:lnTo>
                  <a:lnTo>
                    <a:pt x="1351143" y="582874"/>
                  </a:lnTo>
                  <a:lnTo>
                    <a:pt x="1356179" y="630447"/>
                  </a:lnTo>
                  <a:lnTo>
                    <a:pt x="1357884" y="678941"/>
                  </a:lnTo>
                  <a:lnTo>
                    <a:pt x="1356179" y="727436"/>
                  </a:lnTo>
                  <a:lnTo>
                    <a:pt x="1351143" y="775009"/>
                  </a:lnTo>
                  <a:lnTo>
                    <a:pt x="1342889" y="821546"/>
                  </a:lnTo>
                  <a:lnTo>
                    <a:pt x="1331532" y="866932"/>
                  </a:lnTo>
                  <a:lnTo>
                    <a:pt x="1317188" y="911052"/>
                  </a:lnTo>
                  <a:lnTo>
                    <a:pt x="1299970" y="953792"/>
                  </a:lnTo>
                  <a:lnTo>
                    <a:pt x="1279994" y="995035"/>
                  </a:lnTo>
                  <a:lnTo>
                    <a:pt x="1257375" y="1034669"/>
                  </a:lnTo>
                  <a:lnTo>
                    <a:pt x="1232228" y="1072578"/>
                  </a:lnTo>
                  <a:lnTo>
                    <a:pt x="1204666" y="1108647"/>
                  </a:lnTo>
                  <a:lnTo>
                    <a:pt x="1174806" y="1142761"/>
                  </a:lnTo>
                  <a:lnTo>
                    <a:pt x="1142761" y="1174806"/>
                  </a:lnTo>
                  <a:lnTo>
                    <a:pt x="1108647" y="1204666"/>
                  </a:lnTo>
                  <a:lnTo>
                    <a:pt x="1072578" y="1232228"/>
                  </a:lnTo>
                  <a:lnTo>
                    <a:pt x="1034669" y="1257375"/>
                  </a:lnTo>
                  <a:lnTo>
                    <a:pt x="995035" y="1279994"/>
                  </a:lnTo>
                  <a:lnTo>
                    <a:pt x="953792" y="1299970"/>
                  </a:lnTo>
                  <a:lnTo>
                    <a:pt x="911052" y="1317188"/>
                  </a:lnTo>
                  <a:lnTo>
                    <a:pt x="866932" y="1331532"/>
                  </a:lnTo>
                  <a:lnTo>
                    <a:pt x="821546" y="1342889"/>
                  </a:lnTo>
                  <a:lnTo>
                    <a:pt x="775009" y="1351143"/>
                  </a:lnTo>
                  <a:lnTo>
                    <a:pt x="727436" y="1356179"/>
                  </a:lnTo>
                  <a:lnTo>
                    <a:pt x="678941" y="1357883"/>
                  </a:lnTo>
                  <a:lnTo>
                    <a:pt x="630447" y="1356179"/>
                  </a:lnTo>
                  <a:lnTo>
                    <a:pt x="582874" y="1351143"/>
                  </a:lnTo>
                  <a:lnTo>
                    <a:pt x="536337" y="1342889"/>
                  </a:lnTo>
                  <a:lnTo>
                    <a:pt x="490951" y="1331532"/>
                  </a:lnTo>
                  <a:lnTo>
                    <a:pt x="446831" y="1317188"/>
                  </a:lnTo>
                  <a:lnTo>
                    <a:pt x="404091" y="1299970"/>
                  </a:lnTo>
                  <a:lnTo>
                    <a:pt x="362848" y="1279994"/>
                  </a:lnTo>
                  <a:lnTo>
                    <a:pt x="323214" y="1257375"/>
                  </a:lnTo>
                  <a:lnTo>
                    <a:pt x="285305" y="1232228"/>
                  </a:lnTo>
                  <a:lnTo>
                    <a:pt x="249236" y="1204666"/>
                  </a:lnTo>
                  <a:lnTo>
                    <a:pt x="215122" y="1174806"/>
                  </a:lnTo>
                  <a:lnTo>
                    <a:pt x="183077" y="1142761"/>
                  </a:lnTo>
                  <a:lnTo>
                    <a:pt x="153217" y="1108647"/>
                  </a:lnTo>
                  <a:lnTo>
                    <a:pt x="125655" y="1072578"/>
                  </a:lnTo>
                  <a:lnTo>
                    <a:pt x="100508" y="1034669"/>
                  </a:lnTo>
                  <a:lnTo>
                    <a:pt x="77889" y="995035"/>
                  </a:lnTo>
                  <a:lnTo>
                    <a:pt x="57913" y="953792"/>
                  </a:lnTo>
                  <a:lnTo>
                    <a:pt x="40695" y="911052"/>
                  </a:lnTo>
                  <a:lnTo>
                    <a:pt x="26351" y="866932"/>
                  </a:lnTo>
                  <a:lnTo>
                    <a:pt x="14994" y="821546"/>
                  </a:lnTo>
                  <a:lnTo>
                    <a:pt x="6740" y="775009"/>
                  </a:lnTo>
                  <a:lnTo>
                    <a:pt x="1704" y="727436"/>
                  </a:lnTo>
                  <a:lnTo>
                    <a:pt x="0" y="67894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94252" y="2337561"/>
            <a:ext cx="887094" cy="8610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88500"/>
              </a:lnSpc>
              <a:spcBef>
                <a:spcPts val="305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easily</a:t>
            </a:r>
            <a:r>
              <a:rPr sz="1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dyed  and  wooven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cloth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64252" y="3811270"/>
            <a:ext cx="1525905" cy="1379855"/>
            <a:chOff x="5064252" y="3811270"/>
            <a:chExt cx="1525905" cy="1379855"/>
          </a:xfrm>
        </p:grpSpPr>
        <p:sp>
          <p:nvSpPr>
            <p:cNvPr id="15" name="object 15"/>
            <p:cNvSpPr/>
            <p:nvPr/>
          </p:nvSpPr>
          <p:spPr>
            <a:xfrm>
              <a:off x="5064252" y="3821429"/>
              <a:ext cx="1515745" cy="1359535"/>
            </a:xfrm>
            <a:custGeom>
              <a:avLst/>
              <a:gdLst/>
              <a:ahLst/>
              <a:cxnLst/>
              <a:rect l="l" t="t" r="r" b="b"/>
              <a:pathLst>
                <a:path w="1515745" h="1359535">
                  <a:moveTo>
                    <a:pt x="105156" y="678942"/>
                  </a:moveTo>
                  <a:lnTo>
                    <a:pt x="52578" y="494538"/>
                  </a:lnTo>
                  <a:lnTo>
                    <a:pt x="52578" y="568325"/>
                  </a:lnTo>
                  <a:lnTo>
                    <a:pt x="0" y="568325"/>
                  </a:lnTo>
                  <a:lnTo>
                    <a:pt x="0" y="789559"/>
                  </a:lnTo>
                  <a:lnTo>
                    <a:pt x="52578" y="789559"/>
                  </a:lnTo>
                  <a:lnTo>
                    <a:pt x="52578" y="863346"/>
                  </a:lnTo>
                  <a:lnTo>
                    <a:pt x="105156" y="678942"/>
                  </a:lnTo>
                  <a:close/>
                </a:path>
                <a:path w="1515745" h="1359535">
                  <a:moveTo>
                    <a:pt x="1515618" y="679704"/>
                  </a:moveTo>
                  <a:lnTo>
                    <a:pt x="1513903" y="631164"/>
                  </a:lnTo>
                  <a:lnTo>
                    <a:pt x="1508861" y="583539"/>
                  </a:lnTo>
                  <a:lnTo>
                    <a:pt x="1500593" y="536956"/>
                  </a:lnTo>
                  <a:lnTo>
                    <a:pt x="1489227" y="491528"/>
                  </a:lnTo>
                  <a:lnTo>
                    <a:pt x="1474863" y="447357"/>
                  </a:lnTo>
                  <a:lnTo>
                    <a:pt x="1457629" y="404571"/>
                  </a:lnTo>
                  <a:lnTo>
                    <a:pt x="1437627" y="363283"/>
                  </a:lnTo>
                  <a:lnTo>
                    <a:pt x="1414983" y="323596"/>
                  </a:lnTo>
                  <a:lnTo>
                    <a:pt x="1389799" y="285648"/>
                  </a:lnTo>
                  <a:lnTo>
                    <a:pt x="1362214" y="249542"/>
                  </a:lnTo>
                  <a:lnTo>
                    <a:pt x="1332318" y="215392"/>
                  </a:lnTo>
                  <a:lnTo>
                    <a:pt x="1300226" y="183299"/>
                  </a:lnTo>
                  <a:lnTo>
                    <a:pt x="1266075" y="153403"/>
                  </a:lnTo>
                  <a:lnTo>
                    <a:pt x="1229969" y="125818"/>
                  </a:lnTo>
                  <a:lnTo>
                    <a:pt x="1192022" y="100634"/>
                  </a:lnTo>
                  <a:lnTo>
                    <a:pt x="1152334" y="77990"/>
                  </a:lnTo>
                  <a:lnTo>
                    <a:pt x="1111046" y="57988"/>
                  </a:lnTo>
                  <a:lnTo>
                    <a:pt x="1068260" y="40754"/>
                  </a:lnTo>
                  <a:lnTo>
                    <a:pt x="1024089" y="26390"/>
                  </a:lnTo>
                  <a:lnTo>
                    <a:pt x="978662" y="15024"/>
                  </a:lnTo>
                  <a:lnTo>
                    <a:pt x="932078" y="6756"/>
                  </a:lnTo>
                  <a:lnTo>
                    <a:pt x="884453" y="1714"/>
                  </a:lnTo>
                  <a:lnTo>
                    <a:pt x="835914" y="0"/>
                  </a:lnTo>
                  <a:lnTo>
                    <a:pt x="787361" y="1714"/>
                  </a:lnTo>
                  <a:lnTo>
                    <a:pt x="739736" y="6756"/>
                  </a:lnTo>
                  <a:lnTo>
                    <a:pt x="693153" y="15024"/>
                  </a:lnTo>
                  <a:lnTo>
                    <a:pt x="647725" y="26390"/>
                  </a:lnTo>
                  <a:lnTo>
                    <a:pt x="603554" y="40754"/>
                  </a:lnTo>
                  <a:lnTo>
                    <a:pt x="560768" y="57988"/>
                  </a:lnTo>
                  <a:lnTo>
                    <a:pt x="519480" y="77990"/>
                  </a:lnTo>
                  <a:lnTo>
                    <a:pt x="479793" y="100634"/>
                  </a:lnTo>
                  <a:lnTo>
                    <a:pt x="441845" y="125818"/>
                  </a:lnTo>
                  <a:lnTo>
                    <a:pt x="405739" y="153403"/>
                  </a:lnTo>
                  <a:lnTo>
                    <a:pt x="371589" y="183299"/>
                  </a:lnTo>
                  <a:lnTo>
                    <a:pt x="339496" y="215392"/>
                  </a:lnTo>
                  <a:lnTo>
                    <a:pt x="309600" y="249542"/>
                  </a:lnTo>
                  <a:lnTo>
                    <a:pt x="282016" y="285648"/>
                  </a:lnTo>
                  <a:lnTo>
                    <a:pt x="256832" y="323596"/>
                  </a:lnTo>
                  <a:lnTo>
                    <a:pt x="234188" y="363283"/>
                  </a:lnTo>
                  <a:lnTo>
                    <a:pt x="214185" y="404571"/>
                  </a:lnTo>
                  <a:lnTo>
                    <a:pt x="196951" y="447357"/>
                  </a:lnTo>
                  <a:lnTo>
                    <a:pt x="182587" y="491528"/>
                  </a:lnTo>
                  <a:lnTo>
                    <a:pt x="171221" y="536956"/>
                  </a:lnTo>
                  <a:lnTo>
                    <a:pt x="162953" y="583539"/>
                  </a:lnTo>
                  <a:lnTo>
                    <a:pt x="157911" y="631164"/>
                  </a:lnTo>
                  <a:lnTo>
                    <a:pt x="156210" y="679704"/>
                  </a:lnTo>
                  <a:lnTo>
                    <a:pt x="157911" y="728256"/>
                  </a:lnTo>
                  <a:lnTo>
                    <a:pt x="162953" y="775881"/>
                  </a:lnTo>
                  <a:lnTo>
                    <a:pt x="171221" y="822464"/>
                  </a:lnTo>
                  <a:lnTo>
                    <a:pt x="182587" y="867892"/>
                  </a:lnTo>
                  <a:lnTo>
                    <a:pt x="196951" y="912063"/>
                  </a:lnTo>
                  <a:lnTo>
                    <a:pt x="214185" y="954849"/>
                  </a:lnTo>
                  <a:lnTo>
                    <a:pt x="234188" y="996137"/>
                  </a:lnTo>
                  <a:lnTo>
                    <a:pt x="256832" y="1035824"/>
                  </a:lnTo>
                  <a:lnTo>
                    <a:pt x="282016" y="1073772"/>
                  </a:lnTo>
                  <a:lnTo>
                    <a:pt x="309600" y="1109878"/>
                  </a:lnTo>
                  <a:lnTo>
                    <a:pt x="339496" y="1144028"/>
                  </a:lnTo>
                  <a:lnTo>
                    <a:pt x="371589" y="1176121"/>
                  </a:lnTo>
                  <a:lnTo>
                    <a:pt x="405739" y="1206017"/>
                  </a:lnTo>
                  <a:lnTo>
                    <a:pt x="441845" y="1233601"/>
                  </a:lnTo>
                  <a:lnTo>
                    <a:pt x="479793" y="1258785"/>
                  </a:lnTo>
                  <a:lnTo>
                    <a:pt x="519480" y="1281430"/>
                  </a:lnTo>
                  <a:lnTo>
                    <a:pt x="560768" y="1301432"/>
                  </a:lnTo>
                  <a:lnTo>
                    <a:pt x="603554" y="1318666"/>
                  </a:lnTo>
                  <a:lnTo>
                    <a:pt x="647725" y="1333030"/>
                  </a:lnTo>
                  <a:lnTo>
                    <a:pt x="693153" y="1344396"/>
                  </a:lnTo>
                  <a:lnTo>
                    <a:pt x="739736" y="1352664"/>
                  </a:lnTo>
                  <a:lnTo>
                    <a:pt x="787361" y="1357706"/>
                  </a:lnTo>
                  <a:lnTo>
                    <a:pt x="835914" y="1359408"/>
                  </a:lnTo>
                  <a:lnTo>
                    <a:pt x="884453" y="1357706"/>
                  </a:lnTo>
                  <a:lnTo>
                    <a:pt x="932078" y="1352664"/>
                  </a:lnTo>
                  <a:lnTo>
                    <a:pt x="978662" y="1344396"/>
                  </a:lnTo>
                  <a:lnTo>
                    <a:pt x="1024089" y="1333030"/>
                  </a:lnTo>
                  <a:lnTo>
                    <a:pt x="1068260" y="1318666"/>
                  </a:lnTo>
                  <a:lnTo>
                    <a:pt x="1111046" y="1301432"/>
                  </a:lnTo>
                  <a:lnTo>
                    <a:pt x="1152334" y="1281430"/>
                  </a:lnTo>
                  <a:lnTo>
                    <a:pt x="1192022" y="1258785"/>
                  </a:lnTo>
                  <a:lnTo>
                    <a:pt x="1229969" y="1233601"/>
                  </a:lnTo>
                  <a:lnTo>
                    <a:pt x="1266075" y="1206017"/>
                  </a:lnTo>
                  <a:lnTo>
                    <a:pt x="1300226" y="1176121"/>
                  </a:lnTo>
                  <a:lnTo>
                    <a:pt x="1332318" y="1144028"/>
                  </a:lnTo>
                  <a:lnTo>
                    <a:pt x="1362214" y="1109878"/>
                  </a:lnTo>
                  <a:lnTo>
                    <a:pt x="1389799" y="1073772"/>
                  </a:lnTo>
                  <a:lnTo>
                    <a:pt x="1414983" y="1035824"/>
                  </a:lnTo>
                  <a:lnTo>
                    <a:pt x="1437627" y="996137"/>
                  </a:lnTo>
                  <a:lnTo>
                    <a:pt x="1457629" y="954849"/>
                  </a:lnTo>
                  <a:lnTo>
                    <a:pt x="1474863" y="912063"/>
                  </a:lnTo>
                  <a:lnTo>
                    <a:pt x="1489227" y="867892"/>
                  </a:lnTo>
                  <a:lnTo>
                    <a:pt x="1500593" y="822464"/>
                  </a:lnTo>
                  <a:lnTo>
                    <a:pt x="1508861" y="775881"/>
                  </a:lnTo>
                  <a:lnTo>
                    <a:pt x="1513903" y="728256"/>
                  </a:lnTo>
                  <a:lnTo>
                    <a:pt x="1515618" y="679704"/>
                  </a:lnTo>
                  <a:close/>
                </a:path>
              </a:pathLst>
            </a:custGeom>
            <a:solidFill>
              <a:srgbClr val="AD5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0462" y="3821430"/>
              <a:ext cx="1359535" cy="1359535"/>
            </a:xfrm>
            <a:custGeom>
              <a:avLst/>
              <a:gdLst/>
              <a:ahLst/>
              <a:cxnLst/>
              <a:rect l="l" t="t" r="r" b="b"/>
              <a:pathLst>
                <a:path w="1359534" h="1359535">
                  <a:moveTo>
                    <a:pt x="0" y="679704"/>
                  </a:moveTo>
                  <a:lnTo>
                    <a:pt x="1706" y="631159"/>
                  </a:lnTo>
                  <a:lnTo>
                    <a:pt x="6749" y="583537"/>
                  </a:lnTo>
                  <a:lnTo>
                    <a:pt x="15013" y="536951"/>
                  </a:lnTo>
                  <a:lnTo>
                    <a:pt x="26384" y="491516"/>
                  </a:lnTo>
                  <a:lnTo>
                    <a:pt x="40746" y="447348"/>
                  </a:lnTo>
                  <a:lnTo>
                    <a:pt x="57984" y="404562"/>
                  </a:lnTo>
                  <a:lnTo>
                    <a:pt x="77984" y="363272"/>
                  </a:lnTo>
                  <a:lnTo>
                    <a:pt x="100630" y="323594"/>
                  </a:lnTo>
                  <a:lnTo>
                    <a:pt x="125807" y="285643"/>
                  </a:lnTo>
                  <a:lnTo>
                    <a:pt x="153402" y="249533"/>
                  </a:lnTo>
                  <a:lnTo>
                    <a:pt x="183297" y="215379"/>
                  </a:lnTo>
                  <a:lnTo>
                    <a:pt x="215379" y="183297"/>
                  </a:lnTo>
                  <a:lnTo>
                    <a:pt x="249533" y="153402"/>
                  </a:lnTo>
                  <a:lnTo>
                    <a:pt x="285643" y="125807"/>
                  </a:lnTo>
                  <a:lnTo>
                    <a:pt x="323594" y="100630"/>
                  </a:lnTo>
                  <a:lnTo>
                    <a:pt x="363272" y="77984"/>
                  </a:lnTo>
                  <a:lnTo>
                    <a:pt x="404562" y="57984"/>
                  </a:lnTo>
                  <a:lnTo>
                    <a:pt x="447348" y="40746"/>
                  </a:lnTo>
                  <a:lnTo>
                    <a:pt x="491516" y="26384"/>
                  </a:lnTo>
                  <a:lnTo>
                    <a:pt x="536951" y="15013"/>
                  </a:lnTo>
                  <a:lnTo>
                    <a:pt x="583537" y="6749"/>
                  </a:lnTo>
                  <a:lnTo>
                    <a:pt x="631159" y="1706"/>
                  </a:lnTo>
                  <a:lnTo>
                    <a:pt x="679703" y="0"/>
                  </a:lnTo>
                  <a:lnTo>
                    <a:pt x="728248" y="1706"/>
                  </a:lnTo>
                  <a:lnTo>
                    <a:pt x="775870" y="6749"/>
                  </a:lnTo>
                  <a:lnTo>
                    <a:pt x="822456" y="15013"/>
                  </a:lnTo>
                  <a:lnTo>
                    <a:pt x="867891" y="26384"/>
                  </a:lnTo>
                  <a:lnTo>
                    <a:pt x="912059" y="40746"/>
                  </a:lnTo>
                  <a:lnTo>
                    <a:pt x="954845" y="57984"/>
                  </a:lnTo>
                  <a:lnTo>
                    <a:pt x="996135" y="77984"/>
                  </a:lnTo>
                  <a:lnTo>
                    <a:pt x="1035813" y="100630"/>
                  </a:lnTo>
                  <a:lnTo>
                    <a:pt x="1073764" y="125807"/>
                  </a:lnTo>
                  <a:lnTo>
                    <a:pt x="1109874" y="153402"/>
                  </a:lnTo>
                  <a:lnTo>
                    <a:pt x="1144028" y="183297"/>
                  </a:lnTo>
                  <a:lnTo>
                    <a:pt x="1176110" y="215379"/>
                  </a:lnTo>
                  <a:lnTo>
                    <a:pt x="1206005" y="249533"/>
                  </a:lnTo>
                  <a:lnTo>
                    <a:pt x="1233600" y="285643"/>
                  </a:lnTo>
                  <a:lnTo>
                    <a:pt x="1258777" y="323594"/>
                  </a:lnTo>
                  <a:lnTo>
                    <a:pt x="1281423" y="363272"/>
                  </a:lnTo>
                  <a:lnTo>
                    <a:pt x="1301423" y="404562"/>
                  </a:lnTo>
                  <a:lnTo>
                    <a:pt x="1318661" y="447348"/>
                  </a:lnTo>
                  <a:lnTo>
                    <a:pt x="1333023" y="491516"/>
                  </a:lnTo>
                  <a:lnTo>
                    <a:pt x="1344394" y="536951"/>
                  </a:lnTo>
                  <a:lnTo>
                    <a:pt x="1352658" y="583537"/>
                  </a:lnTo>
                  <a:lnTo>
                    <a:pt x="1357701" y="631159"/>
                  </a:lnTo>
                  <a:lnTo>
                    <a:pt x="1359408" y="679704"/>
                  </a:lnTo>
                  <a:lnTo>
                    <a:pt x="1357701" y="728248"/>
                  </a:lnTo>
                  <a:lnTo>
                    <a:pt x="1352658" y="775870"/>
                  </a:lnTo>
                  <a:lnTo>
                    <a:pt x="1344394" y="822456"/>
                  </a:lnTo>
                  <a:lnTo>
                    <a:pt x="1333023" y="867891"/>
                  </a:lnTo>
                  <a:lnTo>
                    <a:pt x="1318661" y="912059"/>
                  </a:lnTo>
                  <a:lnTo>
                    <a:pt x="1301423" y="954845"/>
                  </a:lnTo>
                  <a:lnTo>
                    <a:pt x="1281423" y="996135"/>
                  </a:lnTo>
                  <a:lnTo>
                    <a:pt x="1258777" y="1035813"/>
                  </a:lnTo>
                  <a:lnTo>
                    <a:pt x="1233600" y="1073764"/>
                  </a:lnTo>
                  <a:lnTo>
                    <a:pt x="1206005" y="1109874"/>
                  </a:lnTo>
                  <a:lnTo>
                    <a:pt x="1176110" y="1144028"/>
                  </a:lnTo>
                  <a:lnTo>
                    <a:pt x="1144028" y="1176110"/>
                  </a:lnTo>
                  <a:lnTo>
                    <a:pt x="1109874" y="1206005"/>
                  </a:lnTo>
                  <a:lnTo>
                    <a:pt x="1073764" y="1233600"/>
                  </a:lnTo>
                  <a:lnTo>
                    <a:pt x="1035813" y="1258777"/>
                  </a:lnTo>
                  <a:lnTo>
                    <a:pt x="996135" y="1281423"/>
                  </a:lnTo>
                  <a:lnTo>
                    <a:pt x="954845" y="1301423"/>
                  </a:lnTo>
                  <a:lnTo>
                    <a:pt x="912059" y="1318661"/>
                  </a:lnTo>
                  <a:lnTo>
                    <a:pt x="867891" y="1333023"/>
                  </a:lnTo>
                  <a:lnTo>
                    <a:pt x="822456" y="1344394"/>
                  </a:lnTo>
                  <a:lnTo>
                    <a:pt x="775870" y="1352658"/>
                  </a:lnTo>
                  <a:lnTo>
                    <a:pt x="728248" y="1357701"/>
                  </a:lnTo>
                  <a:lnTo>
                    <a:pt x="679703" y="1359408"/>
                  </a:lnTo>
                  <a:lnTo>
                    <a:pt x="631159" y="1357701"/>
                  </a:lnTo>
                  <a:lnTo>
                    <a:pt x="583537" y="1352658"/>
                  </a:lnTo>
                  <a:lnTo>
                    <a:pt x="536951" y="1344394"/>
                  </a:lnTo>
                  <a:lnTo>
                    <a:pt x="491516" y="1333023"/>
                  </a:lnTo>
                  <a:lnTo>
                    <a:pt x="447348" y="1318661"/>
                  </a:lnTo>
                  <a:lnTo>
                    <a:pt x="404562" y="1301423"/>
                  </a:lnTo>
                  <a:lnTo>
                    <a:pt x="363272" y="1281423"/>
                  </a:lnTo>
                  <a:lnTo>
                    <a:pt x="323594" y="1258777"/>
                  </a:lnTo>
                  <a:lnTo>
                    <a:pt x="285643" y="1233600"/>
                  </a:lnTo>
                  <a:lnTo>
                    <a:pt x="249533" y="1206005"/>
                  </a:lnTo>
                  <a:lnTo>
                    <a:pt x="215379" y="1176110"/>
                  </a:lnTo>
                  <a:lnTo>
                    <a:pt x="183297" y="1144028"/>
                  </a:lnTo>
                  <a:lnTo>
                    <a:pt x="153402" y="1109874"/>
                  </a:lnTo>
                  <a:lnTo>
                    <a:pt x="125807" y="1073764"/>
                  </a:lnTo>
                  <a:lnTo>
                    <a:pt x="100630" y="1035813"/>
                  </a:lnTo>
                  <a:lnTo>
                    <a:pt x="77984" y="996135"/>
                  </a:lnTo>
                  <a:lnTo>
                    <a:pt x="57984" y="954845"/>
                  </a:lnTo>
                  <a:lnTo>
                    <a:pt x="40746" y="912059"/>
                  </a:lnTo>
                  <a:lnTo>
                    <a:pt x="26384" y="867891"/>
                  </a:lnTo>
                  <a:lnTo>
                    <a:pt x="15013" y="822456"/>
                  </a:lnTo>
                  <a:lnTo>
                    <a:pt x="6749" y="775870"/>
                  </a:lnTo>
                  <a:lnTo>
                    <a:pt x="1706" y="728248"/>
                  </a:lnTo>
                  <a:lnTo>
                    <a:pt x="0" y="6797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50204" y="4309109"/>
            <a:ext cx="895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drapes</a:t>
            </a:r>
            <a:r>
              <a:rPr sz="1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50665" y="5324855"/>
            <a:ext cx="1378585" cy="1525905"/>
            <a:chOff x="3550665" y="5324855"/>
            <a:chExt cx="1378585" cy="1525905"/>
          </a:xfrm>
        </p:grpSpPr>
        <p:sp>
          <p:nvSpPr>
            <p:cNvPr id="19" name="object 19"/>
            <p:cNvSpPr/>
            <p:nvPr/>
          </p:nvSpPr>
          <p:spPr>
            <a:xfrm>
              <a:off x="3560825" y="5324855"/>
              <a:ext cx="1358265" cy="1515745"/>
            </a:xfrm>
            <a:custGeom>
              <a:avLst/>
              <a:gdLst/>
              <a:ahLst/>
              <a:cxnLst/>
              <a:rect l="l" t="t" r="r" b="b"/>
              <a:pathLst>
                <a:path w="1358264" h="1515745">
                  <a:moveTo>
                    <a:pt x="863346" y="53340"/>
                  </a:moveTo>
                  <a:lnTo>
                    <a:pt x="789305" y="53340"/>
                  </a:lnTo>
                  <a:lnTo>
                    <a:pt x="789305" y="0"/>
                  </a:lnTo>
                  <a:lnTo>
                    <a:pt x="567055" y="0"/>
                  </a:lnTo>
                  <a:lnTo>
                    <a:pt x="567055" y="53340"/>
                  </a:lnTo>
                  <a:lnTo>
                    <a:pt x="493014" y="53340"/>
                  </a:lnTo>
                  <a:lnTo>
                    <a:pt x="678180" y="106680"/>
                  </a:lnTo>
                  <a:lnTo>
                    <a:pt x="863346" y="53340"/>
                  </a:lnTo>
                  <a:close/>
                </a:path>
                <a:path w="1358264" h="1515745">
                  <a:moveTo>
                    <a:pt x="1357884" y="835914"/>
                  </a:moveTo>
                  <a:lnTo>
                    <a:pt x="1356169" y="787374"/>
                  </a:lnTo>
                  <a:lnTo>
                    <a:pt x="1351140" y="739762"/>
                  </a:lnTo>
                  <a:lnTo>
                    <a:pt x="1342885" y="693178"/>
                  </a:lnTo>
                  <a:lnTo>
                    <a:pt x="1331531" y="647738"/>
                  </a:lnTo>
                  <a:lnTo>
                    <a:pt x="1317180" y="603580"/>
                  </a:lnTo>
                  <a:lnTo>
                    <a:pt x="1299959" y="560793"/>
                  </a:lnTo>
                  <a:lnTo>
                    <a:pt x="1279994" y="519506"/>
                  </a:lnTo>
                  <a:lnTo>
                    <a:pt x="1257363" y="479818"/>
                  </a:lnTo>
                  <a:lnTo>
                    <a:pt x="1232217" y="441871"/>
                  </a:lnTo>
                  <a:lnTo>
                    <a:pt x="1204658" y="405765"/>
                  </a:lnTo>
                  <a:lnTo>
                    <a:pt x="1174800" y="371602"/>
                  </a:lnTo>
                  <a:lnTo>
                    <a:pt x="1142758" y="339521"/>
                  </a:lnTo>
                  <a:lnTo>
                    <a:pt x="1108646" y="309626"/>
                  </a:lnTo>
                  <a:lnTo>
                    <a:pt x="1072565" y="282028"/>
                  </a:lnTo>
                  <a:lnTo>
                    <a:pt x="1034669" y="256857"/>
                  </a:lnTo>
                  <a:lnTo>
                    <a:pt x="995032" y="234200"/>
                  </a:lnTo>
                  <a:lnTo>
                    <a:pt x="953782" y="214210"/>
                  </a:lnTo>
                  <a:lnTo>
                    <a:pt x="911047" y="196964"/>
                  </a:lnTo>
                  <a:lnTo>
                    <a:pt x="866927" y="182600"/>
                  </a:lnTo>
                  <a:lnTo>
                    <a:pt x="821537" y="171234"/>
                  </a:lnTo>
                  <a:lnTo>
                    <a:pt x="775004" y="162966"/>
                  </a:lnTo>
                  <a:lnTo>
                    <a:pt x="727430" y="157924"/>
                  </a:lnTo>
                  <a:lnTo>
                    <a:pt x="678942" y="156210"/>
                  </a:lnTo>
                  <a:lnTo>
                    <a:pt x="630440" y="157924"/>
                  </a:lnTo>
                  <a:lnTo>
                    <a:pt x="582866" y="162966"/>
                  </a:lnTo>
                  <a:lnTo>
                    <a:pt x="536333" y="171234"/>
                  </a:lnTo>
                  <a:lnTo>
                    <a:pt x="490943" y="182600"/>
                  </a:lnTo>
                  <a:lnTo>
                    <a:pt x="446824" y="196964"/>
                  </a:lnTo>
                  <a:lnTo>
                    <a:pt x="404088" y="214210"/>
                  </a:lnTo>
                  <a:lnTo>
                    <a:pt x="362839" y="234200"/>
                  </a:lnTo>
                  <a:lnTo>
                    <a:pt x="323202" y="256857"/>
                  </a:lnTo>
                  <a:lnTo>
                    <a:pt x="285305" y="282028"/>
                  </a:lnTo>
                  <a:lnTo>
                    <a:pt x="249224" y="309626"/>
                  </a:lnTo>
                  <a:lnTo>
                    <a:pt x="215112" y="339521"/>
                  </a:lnTo>
                  <a:lnTo>
                    <a:pt x="183070" y="371602"/>
                  </a:lnTo>
                  <a:lnTo>
                    <a:pt x="153212" y="405765"/>
                  </a:lnTo>
                  <a:lnTo>
                    <a:pt x="125653" y="441871"/>
                  </a:lnTo>
                  <a:lnTo>
                    <a:pt x="100507" y="479818"/>
                  </a:lnTo>
                  <a:lnTo>
                    <a:pt x="77876" y="519506"/>
                  </a:lnTo>
                  <a:lnTo>
                    <a:pt x="57912" y="560793"/>
                  </a:lnTo>
                  <a:lnTo>
                    <a:pt x="40690" y="603580"/>
                  </a:lnTo>
                  <a:lnTo>
                    <a:pt x="26339" y="647738"/>
                  </a:lnTo>
                  <a:lnTo>
                    <a:pt x="14986" y="693178"/>
                  </a:lnTo>
                  <a:lnTo>
                    <a:pt x="6731" y="739762"/>
                  </a:lnTo>
                  <a:lnTo>
                    <a:pt x="1701" y="787374"/>
                  </a:lnTo>
                  <a:lnTo>
                    <a:pt x="0" y="835914"/>
                  </a:lnTo>
                  <a:lnTo>
                    <a:pt x="1701" y="884466"/>
                  </a:lnTo>
                  <a:lnTo>
                    <a:pt x="6731" y="932078"/>
                  </a:lnTo>
                  <a:lnTo>
                    <a:pt x="14986" y="978662"/>
                  </a:lnTo>
                  <a:lnTo>
                    <a:pt x="26339" y="1024102"/>
                  </a:lnTo>
                  <a:lnTo>
                    <a:pt x="40690" y="1068260"/>
                  </a:lnTo>
                  <a:lnTo>
                    <a:pt x="57912" y="1111046"/>
                  </a:lnTo>
                  <a:lnTo>
                    <a:pt x="77876" y="1152334"/>
                  </a:lnTo>
                  <a:lnTo>
                    <a:pt x="100507" y="1192022"/>
                  </a:lnTo>
                  <a:lnTo>
                    <a:pt x="125653" y="1229969"/>
                  </a:lnTo>
                  <a:lnTo>
                    <a:pt x="153212" y="1266075"/>
                  </a:lnTo>
                  <a:lnTo>
                    <a:pt x="183070" y="1300238"/>
                  </a:lnTo>
                  <a:lnTo>
                    <a:pt x="215112" y="1332318"/>
                  </a:lnTo>
                  <a:lnTo>
                    <a:pt x="249224" y="1362214"/>
                  </a:lnTo>
                  <a:lnTo>
                    <a:pt x="285305" y="1389811"/>
                  </a:lnTo>
                  <a:lnTo>
                    <a:pt x="323202" y="1414983"/>
                  </a:lnTo>
                  <a:lnTo>
                    <a:pt x="362839" y="1437640"/>
                  </a:lnTo>
                  <a:lnTo>
                    <a:pt x="404088" y="1457629"/>
                  </a:lnTo>
                  <a:lnTo>
                    <a:pt x="446824" y="1474876"/>
                  </a:lnTo>
                  <a:lnTo>
                    <a:pt x="490943" y="1489240"/>
                  </a:lnTo>
                  <a:lnTo>
                    <a:pt x="536333" y="1500606"/>
                  </a:lnTo>
                  <a:lnTo>
                    <a:pt x="582866" y="1508874"/>
                  </a:lnTo>
                  <a:lnTo>
                    <a:pt x="630440" y="1513916"/>
                  </a:lnTo>
                  <a:lnTo>
                    <a:pt x="678942" y="1515618"/>
                  </a:lnTo>
                  <a:lnTo>
                    <a:pt x="727430" y="1513916"/>
                  </a:lnTo>
                  <a:lnTo>
                    <a:pt x="775004" y="1508874"/>
                  </a:lnTo>
                  <a:lnTo>
                    <a:pt x="821537" y="1500606"/>
                  </a:lnTo>
                  <a:lnTo>
                    <a:pt x="866927" y="1489240"/>
                  </a:lnTo>
                  <a:lnTo>
                    <a:pt x="911047" y="1474876"/>
                  </a:lnTo>
                  <a:lnTo>
                    <a:pt x="953782" y="1457629"/>
                  </a:lnTo>
                  <a:lnTo>
                    <a:pt x="995032" y="1437640"/>
                  </a:lnTo>
                  <a:lnTo>
                    <a:pt x="1034669" y="1414983"/>
                  </a:lnTo>
                  <a:lnTo>
                    <a:pt x="1072565" y="1389811"/>
                  </a:lnTo>
                  <a:lnTo>
                    <a:pt x="1108646" y="1362214"/>
                  </a:lnTo>
                  <a:lnTo>
                    <a:pt x="1142758" y="1332318"/>
                  </a:lnTo>
                  <a:lnTo>
                    <a:pt x="1174800" y="1300238"/>
                  </a:lnTo>
                  <a:lnTo>
                    <a:pt x="1204658" y="1266075"/>
                  </a:lnTo>
                  <a:lnTo>
                    <a:pt x="1232217" y="1229969"/>
                  </a:lnTo>
                  <a:lnTo>
                    <a:pt x="1257363" y="1192022"/>
                  </a:lnTo>
                  <a:lnTo>
                    <a:pt x="1279994" y="1152334"/>
                  </a:lnTo>
                  <a:lnTo>
                    <a:pt x="1299959" y="1111046"/>
                  </a:lnTo>
                  <a:lnTo>
                    <a:pt x="1317180" y="1068260"/>
                  </a:lnTo>
                  <a:lnTo>
                    <a:pt x="1331531" y="1024102"/>
                  </a:lnTo>
                  <a:lnTo>
                    <a:pt x="1342885" y="978662"/>
                  </a:lnTo>
                  <a:lnTo>
                    <a:pt x="1351140" y="932078"/>
                  </a:lnTo>
                  <a:lnTo>
                    <a:pt x="1356169" y="884466"/>
                  </a:lnTo>
                  <a:lnTo>
                    <a:pt x="1357884" y="835914"/>
                  </a:lnTo>
                  <a:close/>
                </a:path>
              </a:pathLst>
            </a:custGeom>
            <a:solidFill>
              <a:srgbClr val="C34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60825" y="5481065"/>
              <a:ext cx="1358265" cy="1359535"/>
            </a:xfrm>
            <a:custGeom>
              <a:avLst/>
              <a:gdLst/>
              <a:ahLst/>
              <a:cxnLst/>
              <a:rect l="l" t="t" r="r" b="b"/>
              <a:pathLst>
                <a:path w="1358264" h="1359534">
                  <a:moveTo>
                    <a:pt x="0" y="679704"/>
                  </a:moveTo>
                  <a:lnTo>
                    <a:pt x="1704" y="631162"/>
                  </a:lnTo>
                  <a:lnTo>
                    <a:pt x="6740" y="583542"/>
                  </a:lnTo>
                  <a:lnTo>
                    <a:pt x="14994" y="536958"/>
                  </a:lnTo>
                  <a:lnTo>
                    <a:pt x="26351" y="491525"/>
                  </a:lnTo>
                  <a:lnTo>
                    <a:pt x="40695" y="447358"/>
                  </a:lnTo>
                  <a:lnTo>
                    <a:pt x="57913" y="404573"/>
                  </a:lnTo>
                  <a:lnTo>
                    <a:pt x="77889" y="363284"/>
                  </a:lnTo>
                  <a:lnTo>
                    <a:pt x="100508" y="323606"/>
                  </a:lnTo>
                  <a:lnTo>
                    <a:pt x="125655" y="285654"/>
                  </a:lnTo>
                  <a:lnTo>
                    <a:pt x="153217" y="249543"/>
                  </a:lnTo>
                  <a:lnTo>
                    <a:pt x="183077" y="215389"/>
                  </a:lnTo>
                  <a:lnTo>
                    <a:pt x="215122" y="183306"/>
                  </a:lnTo>
                  <a:lnTo>
                    <a:pt x="249236" y="153410"/>
                  </a:lnTo>
                  <a:lnTo>
                    <a:pt x="285305" y="125815"/>
                  </a:lnTo>
                  <a:lnTo>
                    <a:pt x="323214" y="100636"/>
                  </a:lnTo>
                  <a:lnTo>
                    <a:pt x="362848" y="77989"/>
                  </a:lnTo>
                  <a:lnTo>
                    <a:pt x="404091" y="57988"/>
                  </a:lnTo>
                  <a:lnTo>
                    <a:pt x="446831" y="40748"/>
                  </a:lnTo>
                  <a:lnTo>
                    <a:pt x="490951" y="26386"/>
                  </a:lnTo>
                  <a:lnTo>
                    <a:pt x="536337" y="15014"/>
                  </a:lnTo>
                  <a:lnTo>
                    <a:pt x="582874" y="6749"/>
                  </a:lnTo>
                  <a:lnTo>
                    <a:pt x="630447" y="1706"/>
                  </a:lnTo>
                  <a:lnTo>
                    <a:pt x="678941" y="0"/>
                  </a:lnTo>
                  <a:lnTo>
                    <a:pt x="727436" y="1706"/>
                  </a:lnTo>
                  <a:lnTo>
                    <a:pt x="775009" y="6749"/>
                  </a:lnTo>
                  <a:lnTo>
                    <a:pt x="821546" y="15014"/>
                  </a:lnTo>
                  <a:lnTo>
                    <a:pt x="866932" y="26386"/>
                  </a:lnTo>
                  <a:lnTo>
                    <a:pt x="911052" y="40748"/>
                  </a:lnTo>
                  <a:lnTo>
                    <a:pt x="953792" y="57988"/>
                  </a:lnTo>
                  <a:lnTo>
                    <a:pt x="995035" y="77989"/>
                  </a:lnTo>
                  <a:lnTo>
                    <a:pt x="1034669" y="100636"/>
                  </a:lnTo>
                  <a:lnTo>
                    <a:pt x="1072578" y="125815"/>
                  </a:lnTo>
                  <a:lnTo>
                    <a:pt x="1108647" y="153410"/>
                  </a:lnTo>
                  <a:lnTo>
                    <a:pt x="1142761" y="183306"/>
                  </a:lnTo>
                  <a:lnTo>
                    <a:pt x="1174806" y="215389"/>
                  </a:lnTo>
                  <a:lnTo>
                    <a:pt x="1204666" y="249543"/>
                  </a:lnTo>
                  <a:lnTo>
                    <a:pt x="1232228" y="285654"/>
                  </a:lnTo>
                  <a:lnTo>
                    <a:pt x="1257375" y="323606"/>
                  </a:lnTo>
                  <a:lnTo>
                    <a:pt x="1279994" y="363284"/>
                  </a:lnTo>
                  <a:lnTo>
                    <a:pt x="1299970" y="404573"/>
                  </a:lnTo>
                  <a:lnTo>
                    <a:pt x="1317188" y="447358"/>
                  </a:lnTo>
                  <a:lnTo>
                    <a:pt x="1331532" y="491525"/>
                  </a:lnTo>
                  <a:lnTo>
                    <a:pt x="1342889" y="536958"/>
                  </a:lnTo>
                  <a:lnTo>
                    <a:pt x="1351143" y="583542"/>
                  </a:lnTo>
                  <a:lnTo>
                    <a:pt x="1356179" y="631162"/>
                  </a:lnTo>
                  <a:lnTo>
                    <a:pt x="1357884" y="679704"/>
                  </a:lnTo>
                  <a:lnTo>
                    <a:pt x="1356179" y="728245"/>
                  </a:lnTo>
                  <a:lnTo>
                    <a:pt x="1351143" y="775865"/>
                  </a:lnTo>
                  <a:lnTo>
                    <a:pt x="1342889" y="822449"/>
                  </a:lnTo>
                  <a:lnTo>
                    <a:pt x="1331532" y="867882"/>
                  </a:lnTo>
                  <a:lnTo>
                    <a:pt x="1317188" y="912049"/>
                  </a:lnTo>
                  <a:lnTo>
                    <a:pt x="1299970" y="954834"/>
                  </a:lnTo>
                  <a:lnTo>
                    <a:pt x="1279994" y="996123"/>
                  </a:lnTo>
                  <a:lnTo>
                    <a:pt x="1257375" y="1035801"/>
                  </a:lnTo>
                  <a:lnTo>
                    <a:pt x="1232228" y="1073753"/>
                  </a:lnTo>
                  <a:lnTo>
                    <a:pt x="1204666" y="1109864"/>
                  </a:lnTo>
                  <a:lnTo>
                    <a:pt x="1174806" y="1144018"/>
                  </a:lnTo>
                  <a:lnTo>
                    <a:pt x="1142761" y="1176101"/>
                  </a:lnTo>
                  <a:lnTo>
                    <a:pt x="1108647" y="1205997"/>
                  </a:lnTo>
                  <a:lnTo>
                    <a:pt x="1072578" y="1233592"/>
                  </a:lnTo>
                  <a:lnTo>
                    <a:pt x="1034669" y="1258771"/>
                  </a:lnTo>
                  <a:lnTo>
                    <a:pt x="995035" y="1281418"/>
                  </a:lnTo>
                  <a:lnTo>
                    <a:pt x="953792" y="1301419"/>
                  </a:lnTo>
                  <a:lnTo>
                    <a:pt x="911052" y="1318659"/>
                  </a:lnTo>
                  <a:lnTo>
                    <a:pt x="866932" y="1333021"/>
                  </a:lnTo>
                  <a:lnTo>
                    <a:pt x="821546" y="1344393"/>
                  </a:lnTo>
                  <a:lnTo>
                    <a:pt x="775009" y="1352658"/>
                  </a:lnTo>
                  <a:lnTo>
                    <a:pt x="727436" y="1357701"/>
                  </a:lnTo>
                  <a:lnTo>
                    <a:pt x="678941" y="1359408"/>
                  </a:lnTo>
                  <a:lnTo>
                    <a:pt x="630447" y="1357701"/>
                  </a:lnTo>
                  <a:lnTo>
                    <a:pt x="582874" y="1352658"/>
                  </a:lnTo>
                  <a:lnTo>
                    <a:pt x="536337" y="1344393"/>
                  </a:lnTo>
                  <a:lnTo>
                    <a:pt x="490951" y="1333021"/>
                  </a:lnTo>
                  <a:lnTo>
                    <a:pt x="446831" y="1318659"/>
                  </a:lnTo>
                  <a:lnTo>
                    <a:pt x="404091" y="1301419"/>
                  </a:lnTo>
                  <a:lnTo>
                    <a:pt x="362848" y="1281418"/>
                  </a:lnTo>
                  <a:lnTo>
                    <a:pt x="323214" y="1258771"/>
                  </a:lnTo>
                  <a:lnTo>
                    <a:pt x="285305" y="1233592"/>
                  </a:lnTo>
                  <a:lnTo>
                    <a:pt x="249236" y="1205997"/>
                  </a:lnTo>
                  <a:lnTo>
                    <a:pt x="215122" y="1176101"/>
                  </a:lnTo>
                  <a:lnTo>
                    <a:pt x="183077" y="1144018"/>
                  </a:lnTo>
                  <a:lnTo>
                    <a:pt x="153217" y="1109864"/>
                  </a:lnTo>
                  <a:lnTo>
                    <a:pt x="125655" y="1073753"/>
                  </a:lnTo>
                  <a:lnTo>
                    <a:pt x="100508" y="1035801"/>
                  </a:lnTo>
                  <a:lnTo>
                    <a:pt x="77889" y="996123"/>
                  </a:lnTo>
                  <a:lnTo>
                    <a:pt x="57913" y="954834"/>
                  </a:lnTo>
                  <a:lnTo>
                    <a:pt x="40695" y="912049"/>
                  </a:lnTo>
                  <a:lnTo>
                    <a:pt x="26351" y="867882"/>
                  </a:lnTo>
                  <a:lnTo>
                    <a:pt x="14994" y="822449"/>
                  </a:lnTo>
                  <a:lnTo>
                    <a:pt x="6740" y="775865"/>
                  </a:lnTo>
                  <a:lnTo>
                    <a:pt x="1704" y="728245"/>
                  </a:lnTo>
                  <a:lnTo>
                    <a:pt x="0" y="6797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98823" y="5855614"/>
            <a:ext cx="880744" cy="4660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7305">
              <a:lnSpc>
                <a:spcPts val="1670"/>
              </a:lnSpc>
              <a:spcBef>
                <a:spcPts val="265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lustrous in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ran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89760" y="3811523"/>
            <a:ext cx="1524000" cy="1379220"/>
            <a:chOff x="1889760" y="3811523"/>
            <a:chExt cx="1524000" cy="1379220"/>
          </a:xfrm>
        </p:grpSpPr>
        <p:sp>
          <p:nvSpPr>
            <p:cNvPr id="23" name="object 23"/>
            <p:cNvSpPr/>
            <p:nvPr/>
          </p:nvSpPr>
          <p:spPr>
            <a:xfrm>
              <a:off x="1899666" y="3821429"/>
              <a:ext cx="1514475" cy="1359535"/>
            </a:xfrm>
            <a:custGeom>
              <a:avLst/>
              <a:gdLst/>
              <a:ahLst/>
              <a:cxnLst/>
              <a:rect l="l" t="t" r="r" b="b"/>
              <a:pathLst>
                <a:path w="1514475" h="1359535">
                  <a:moveTo>
                    <a:pt x="1359408" y="679704"/>
                  </a:moveTo>
                  <a:lnTo>
                    <a:pt x="1357693" y="631164"/>
                  </a:lnTo>
                  <a:lnTo>
                    <a:pt x="1352651" y="583539"/>
                  </a:lnTo>
                  <a:lnTo>
                    <a:pt x="1344383" y="536956"/>
                  </a:lnTo>
                  <a:lnTo>
                    <a:pt x="1333017" y="491528"/>
                  </a:lnTo>
                  <a:lnTo>
                    <a:pt x="1318653" y="447357"/>
                  </a:lnTo>
                  <a:lnTo>
                    <a:pt x="1301419" y="404571"/>
                  </a:lnTo>
                  <a:lnTo>
                    <a:pt x="1281417" y="363283"/>
                  </a:lnTo>
                  <a:lnTo>
                    <a:pt x="1258773" y="323596"/>
                  </a:lnTo>
                  <a:lnTo>
                    <a:pt x="1233589" y="285648"/>
                  </a:lnTo>
                  <a:lnTo>
                    <a:pt x="1206004" y="249542"/>
                  </a:lnTo>
                  <a:lnTo>
                    <a:pt x="1176108" y="215392"/>
                  </a:lnTo>
                  <a:lnTo>
                    <a:pt x="1144016" y="183299"/>
                  </a:lnTo>
                  <a:lnTo>
                    <a:pt x="1109865" y="153403"/>
                  </a:lnTo>
                  <a:lnTo>
                    <a:pt x="1073759" y="125818"/>
                  </a:lnTo>
                  <a:lnTo>
                    <a:pt x="1035812" y="100634"/>
                  </a:lnTo>
                  <a:lnTo>
                    <a:pt x="996124" y="77990"/>
                  </a:lnTo>
                  <a:lnTo>
                    <a:pt x="954836" y="57988"/>
                  </a:lnTo>
                  <a:lnTo>
                    <a:pt x="912050" y="40754"/>
                  </a:lnTo>
                  <a:lnTo>
                    <a:pt x="867879" y="26390"/>
                  </a:lnTo>
                  <a:lnTo>
                    <a:pt x="822452" y="15024"/>
                  </a:lnTo>
                  <a:lnTo>
                    <a:pt x="775868" y="6756"/>
                  </a:lnTo>
                  <a:lnTo>
                    <a:pt x="728243" y="1714"/>
                  </a:lnTo>
                  <a:lnTo>
                    <a:pt x="679704" y="0"/>
                  </a:lnTo>
                  <a:lnTo>
                    <a:pt x="631151" y="1714"/>
                  </a:lnTo>
                  <a:lnTo>
                    <a:pt x="583526" y="6756"/>
                  </a:lnTo>
                  <a:lnTo>
                    <a:pt x="536943" y="15024"/>
                  </a:lnTo>
                  <a:lnTo>
                    <a:pt x="491515" y="26390"/>
                  </a:lnTo>
                  <a:lnTo>
                    <a:pt x="447344" y="40754"/>
                  </a:lnTo>
                  <a:lnTo>
                    <a:pt x="404558" y="57988"/>
                  </a:lnTo>
                  <a:lnTo>
                    <a:pt x="363270" y="77990"/>
                  </a:lnTo>
                  <a:lnTo>
                    <a:pt x="323583" y="100634"/>
                  </a:lnTo>
                  <a:lnTo>
                    <a:pt x="285635" y="125818"/>
                  </a:lnTo>
                  <a:lnTo>
                    <a:pt x="249529" y="153403"/>
                  </a:lnTo>
                  <a:lnTo>
                    <a:pt x="215379" y="183299"/>
                  </a:lnTo>
                  <a:lnTo>
                    <a:pt x="183286" y="215392"/>
                  </a:lnTo>
                  <a:lnTo>
                    <a:pt x="153390" y="249542"/>
                  </a:lnTo>
                  <a:lnTo>
                    <a:pt x="125806" y="285648"/>
                  </a:lnTo>
                  <a:lnTo>
                    <a:pt x="100622" y="323596"/>
                  </a:lnTo>
                  <a:lnTo>
                    <a:pt x="77978" y="363283"/>
                  </a:lnTo>
                  <a:lnTo>
                    <a:pt x="57975" y="404571"/>
                  </a:lnTo>
                  <a:lnTo>
                    <a:pt x="40741" y="447357"/>
                  </a:lnTo>
                  <a:lnTo>
                    <a:pt x="26377" y="491528"/>
                  </a:lnTo>
                  <a:lnTo>
                    <a:pt x="15011" y="536956"/>
                  </a:lnTo>
                  <a:lnTo>
                    <a:pt x="6743" y="583539"/>
                  </a:lnTo>
                  <a:lnTo>
                    <a:pt x="1701" y="631164"/>
                  </a:lnTo>
                  <a:lnTo>
                    <a:pt x="0" y="679704"/>
                  </a:lnTo>
                  <a:lnTo>
                    <a:pt x="1701" y="728256"/>
                  </a:lnTo>
                  <a:lnTo>
                    <a:pt x="6743" y="775881"/>
                  </a:lnTo>
                  <a:lnTo>
                    <a:pt x="15011" y="822464"/>
                  </a:lnTo>
                  <a:lnTo>
                    <a:pt x="26377" y="867892"/>
                  </a:lnTo>
                  <a:lnTo>
                    <a:pt x="40741" y="912063"/>
                  </a:lnTo>
                  <a:lnTo>
                    <a:pt x="57975" y="954849"/>
                  </a:lnTo>
                  <a:lnTo>
                    <a:pt x="77978" y="996137"/>
                  </a:lnTo>
                  <a:lnTo>
                    <a:pt x="100622" y="1035824"/>
                  </a:lnTo>
                  <a:lnTo>
                    <a:pt x="125806" y="1073772"/>
                  </a:lnTo>
                  <a:lnTo>
                    <a:pt x="153390" y="1109878"/>
                  </a:lnTo>
                  <a:lnTo>
                    <a:pt x="183286" y="1144028"/>
                  </a:lnTo>
                  <a:lnTo>
                    <a:pt x="215379" y="1176121"/>
                  </a:lnTo>
                  <a:lnTo>
                    <a:pt x="249529" y="1206017"/>
                  </a:lnTo>
                  <a:lnTo>
                    <a:pt x="285635" y="1233601"/>
                  </a:lnTo>
                  <a:lnTo>
                    <a:pt x="323583" y="1258785"/>
                  </a:lnTo>
                  <a:lnTo>
                    <a:pt x="363270" y="1281430"/>
                  </a:lnTo>
                  <a:lnTo>
                    <a:pt x="404558" y="1301432"/>
                  </a:lnTo>
                  <a:lnTo>
                    <a:pt x="447344" y="1318666"/>
                  </a:lnTo>
                  <a:lnTo>
                    <a:pt x="491515" y="1333030"/>
                  </a:lnTo>
                  <a:lnTo>
                    <a:pt x="536943" y="1344396"/>
                  </a:lnTo>
                  <a:lnTo>
                    <a:pt x="583526" y="1352664"/>
                  </a:lnTo>
                  <a:lnTo>
                    <a:pt x="631151" y="1357706"/>
                  </a:lnTo>
                  <a:lnTo>
                    <a:pt x="679704" y="1359408"/>
                  </a:lnTo>
                  <a:lnTo>
                    <a:pt x="728243" y="1357706"/>
                  </a:lnTo>
                  <a:lnTo>
                    <a:pt x="775868" y="1352664"/>
                  </a:lnTo>
                  <a:lnTo>
                    <a:pt x="822452" y="1344396"/>
                  </a:lnTo>
                  <a:lnTo>
                    <a:pt x="867879" y="1333030"/>
                  </a:lnTo>
                  <a:lnTo>
                    <a:pt x="912050" y="1318666"/>
                  </a:lnTo>
                  <a:lnTo>
                    <a:pt x="954836" y="1301432"/>
                  </a:lnTo>
                  <a:lnTo>
                    <a:pt x="996124" y="1281430"/>
                  </a:lnTo>
                  <a:lnTo>
                    <a:pt x="1035812" y="1258785"/>
                  </a:lnTo>
                  <a:lnTo>
                    <a:pt x="1073759" y="1233601"/>
                  </a:lnTo>
                  <a:lnTo>
                    <a:pt x="1109865" y="1206017"/>
                  </a:lnTo>
                  <a:lnTo>
                    <a:pt x="1144016" y="1176121"/>
                  </a:lnTo>
                  <a:lnTo>
                    <a:pt x="1176108" y="1144028"/>
                  </a:lnTo>
                  <a:lnTo>
                    <a:pt x="1206004" y="1109878"/>
                  </a:lnTo>
                  <a:lnTo>
                    <a:pt x="1233589" y="1073772"/>
                  </a:lnTo>
                  <a:lnTo>
                    <a:pt x="1258773" y="1035824"/>
                  </a:lnTo>
                  <a:lnTo>
                    <a:pt x="1281417" y="996137"/>
                  </a:lnTo>
                  <a:lnTo>
                    <a:pt x="1301419" y="954849"/>
                  </a:lnTo>
                  <a:lnTo>
                    <a:pt x="1318653" y="912063"/>
                  </a:lnTo>
                  <a:lnTo>
                    <a:pt x="1333017" y="867892"/>
                  </a:lnTo>
                  <a:lnTo>
                    <a:pt x="1344383" y="822464"/>
                  </a:lnTo>
                  <a:lnTo>
                    <a:pt x="1352651" y="775881"/>
                  </a:lnTo>
                  <a:lnTo>
                    <a:pt x="1357693" y="728256"/>
                  </a:lnTo>
                  <a:lnTo>
                    <a:pt x="1359408" y="679704"/>
                  </a:lnTo>
                  <a:close/>
                </a:path>
                <a:path w="1514475" h="1359535">
                  <a:moveTo>
                    <a:pt x="1514094" y="568325"/>
                  </a:moveTo>
                  <a:lnTo>
                    <a:pt x="1461516" y="568325"/>
                  </a:lnTo>
                  <a:lnTo>
                    <a:pt x="1461516" y="494538"/>
                  </a:lnTo>
                  <a:lnTo>
                    <a:pt x="1408925" y="678942"/>
                  </a:lnTo>
                  <a:lnTo>
                    <a:pt x="1461516" y="863346"/>
                  </a:lnTo>
                  <a:lnTo>
                    <a:pt x="1461516" y="789559"/>
                  </a:lnTo>
                  <a:lnTo>
                    <a:pt x="1514094" y="789559"/>
                  </a:lnTo>
                  <a:lnTo>
                    <a:pt x="1514094" y="568325"/>
                  </a:lnTo>
                  <a:close/>
                </a:path>
              </a:pathLst>
            </a:custGeom>
            <a:solidFill>
              <a:srgbClr val="D43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9666" y="3821429"/>
              <a:ext cx="1359535" cy="1359535"/>
            </a:xfrm>
            <a:custGeom>
              <a:avLst/>
              <a:gdLst/>
              <a:ahLst/>
              <a:cxnLst/>
              <a:rect l="l" t="t" r="r" b="b"/>
              <a:pathLst>
                <a:path w="1359535" h="1359535">
                  <a:moveTo>
                    <a:pt x="0" y="679704"/>
                  </a:moveTo>
                  <a:lnTo>
                    <a:pt x="1706" y="631159"/>
                  </a:lnTo>
                  <a:lnTo>
                    <a:pt x="6749" y="583537"/>
                  </a:lnTo>
                  <a:lnTo>
                    <a:pt x="15013" y="536951"/>
                  </a:lnTo>
                  <a:lnTo>
                    <a:pt x="26384" y="491516"/>
                  </a:lnTo>
                  <a:lnTo>
                    <a:pt x="40746" y="447348"/>
                  </a:lnTo>
                  <a:lnTo>
                    <a:pt x="57984" y="404562"/>
                  </a:lnTo>
                  <a:lnTo>
                    <a:pt x="77984" y="363272"/>
                  </a:lnTo>
                  <a:lnTo>
                    <a:pt x="100630" y="323594"/>
                  </a:lnTo>
                  <a:lnTo>
                    <a:pt x="125807" y="285643"/>
                  </a:lnTo>
                  <a:lnTo>
                    <a:pt x="153402" y="249533"/>
                  </a:lnTo>
                  <a:lnTo>
                    <a:pt x="183297" y="215379"/>
                  </a:lnTo>
                  <a:lnTo>
                    <a:pt x="215379" y="183297"/>
                  </a:lnTo>
                  <a:lnTo>
                    <a:pt x="249533" y="153402"/>
                  </a:lnTo>
                  <a:lnTo>
                    <a:pt x="285643" y="125807"/>
                  </a:lnTo>
                  <a:lnTo>
                    <a:pt x="323594" y="100630"/>
                  </a:lnTo>
                  <a:lnTo>
                    <a:pt x="363272" y="77984"/>
                  </a:lnTo>
                  <a:lnTo>
                    <a:pt x="404562" y="57984"/>
                  </a:lnTo>
                  <a:lnTo>
                    <a:pt x="447348" y="40746"/>
                  </a:lnTo>
                  <a:lnTo>
                    <a:pt x="491516" y="26384"/>
                  </a:lnTo>
                  <a:lnTo>
                    <a:pt x="536951" y="15013"/>
                  </a:lnTo>
                  <a:lnTo>
                    <a:pt x="583537" y="6749"/>
                  </a:lnTo>
                  <a:lnTo>
                    <a:pt x="631159" y="1706"/>
                  </a:lnTo>
                  <a:lnTo>
                    <a:pt x="679703" y="0"/>
                  </a:lnTo>
                  <a:lnTo>
                    <a:pt x="728248" y="1706"/>
                  </a:lnTo>
                  <a:lnTo>
                    <a:pt x="775870" y="6749"/>
                  </a:lnTo>
                  <a:lnTo>
                    <a:pt x="822456" y="15013"/>
                  </a:lnTo>
                  <a:lnTo>
                    <a:pt x="867891" y="26384"/>
                  </a:lnTo>
                  <a:lnTo>
                    <a:pt x="912059" y="40746"/>
                  </a:lnTo>
                  <a:lnTo>
                    <a:pt x="954845" y="57984"/>
                  </a:lnTo>
                  <a:lnTo>
                    <a:pt x="996135" y="77984"/>
                  </a:lnTo>
                  <a:lnTo>
                    <a:pt x="1035813" y="100630"/>
                  </a:lnTo>
                  <a:lnTo>
                    <a:pt x="1073764" y="125807"/>
                  </a:lnTo>
                  <a:lnTo>
                    <a:pt x="1109874" y="153402"/>
                  </a:lnTo>
                  <a:lnTo>
                    <a:pt x="1144028" y="183297"/>
                  </a:lnTo>
                  <a:lnTo>
                    <a:pt x="1176110" y="215379"/>
                  </a:lnTo>
                  <a:lnTo>
                    <a:pt x="1206005" y="249533"/>
                  </a:lnTo>
                  <a:lnTo>
                    <a:pt x="1233600" y="285643"/>
                  </a:lnTo>
                  <a:lnTo>
                    <a:pt x="1258777" y="323594"/>
                  </a:lnTo>
                  <a:lnTo>
                    <a:pt x="1281423" y="363272"/>
                  </a:lnTo>
                  <a:lnTo>
                    <a:pt x="1301423" y="404562"/>
                  </a:lnTo>
                  <a:lnTo>
                    <a:pt x="1318661" y="447348"/>
                  </a:lnTo>
                  <a:lnTo>
                    <a:pt x="1333023" y="491516"/>
                  </a:lnTo>
                  <a:lnTo>
                    <a:pt x="1344394" y="536951"/>
                  </a:lnTo>
                  <a:lnTo>
                    <a:pt x="1352658" y="583537"/>
                  </a:lnTo>
                  <a:lnTo>
                    <a:pt x="1357701" y="631159"/>
                  </a:lnTo>
                  <a:lnTo>
                    <a:pt x="1359408" y="679704"/>
                  </a:lnTo>
                  <a:lnTo>
                    <a:pt x="1357701" y="728248"/>
                  </a:lnTo>
                  <a:lnTo>
                    <a:pt x="1352658" y="775870"/>
                  </a:lnTo>
                  <a:lnTo>
                    <a:pt x="1344394" y="822456"/>
                  </a:lnTo>
                  <a:lnTo>
                    <a:pt x="1333023" y="867891"/>
                  </a:lnTo>
                  <a:lnTo>
                    <a:pt x="1318661" y="912059"/>
                  </a:lnTo>
                  <a:lnTo>
                    <a:pt x="1301423" y="954845"/>
                  </a:lnTo>
                  <a:lnTo>
                    <a:pt x="1281423" y="996135"/>
                  </a:lnTo>
                  <a:lnTo>
                    <a:pt x="1258777" y="1035813"/>
                  </a:lnTo>
                  <a:lnTo>
                    <a:pt x="1233600" y="1073764"/>
                  </a:lnTo>
                  <a:lnTo>
                    <a:pt x="1206005" y="1109874"/>
                  </a:lnTo>
                  <a:lnTo>
                    <a:pt x="1176110" y="1144028"/>
                  </a:lnTo>
                  <a:lnTo>
                    <a:pt x="1144028" y="1176110"/>
                  </a:lnTo>
                  <a:lnTo>
                    <a:pt x="1109874" y="1206005"/>
                  </a:lnTo>
                  <a:lnTo>
                    <a:pt x="1073764" y="1233600"/>
                  </a:lnTo>
                  <a:lnTo>
                    <a:pt x="1035813" y="1258777"/>
                  </a:lnTo>
                  <a:lnTo>
                    <a:pt x="996135" y="1281423"/>
                  </a:lnTo>
                  <a:lnTo>
                    <a:pt x="954845" y="1301423"/>
                  </a:lnTo>
                  <a:lnTo>
                    <a:pt x="912059" y="1318661"/>
                  </a:lnTo>
                  <a:lnTo>
                    <a:pt x="867891" y="1333023"/>
                  </a:lnTo>
                  <a:lnTo>
                    <a:pt x="822456" y="1344394"/>
                  </a:lnTo>
                  <a:lnTo>
                    <a:pt x="775870" y="1352658"/>
                  </a:lnTo>
                  <a:lnTo>
                    <a:pt x="728248" y="1357701"/>
                  </a:lnTo>
                  <a:lnTo>
                    <a:pt x="679703" y="1359408"/>
                  </a:lnTo>
                  <a:lnTo>
                    <a:pt x="631159" y="1357701"/>
                  </a:lnTo>
                  <a:lnTo>
                    <a:pt x="583537" y="1352658"/>
                  </a:lnTo>
                  <a:lnTo>
                    <a:pt x="536951" y="1344394"/>
                  </a:lnTo>
                  <a:lnTo>
                    <a:pt x="491516" y="1333023"/>
                  </a:lnTo>
                  <a:lnTo>
                    <a:pt x="447348" y="1318661"/>
                  </a:lnTo>
                  <a:lnTo>
                    <a:pt x="404562" y="1301423"/>
                  </a:lnTo>
                  <a:lnTo>
                    <a:pt x="363272" y="1281423"/>
                  </a:lnTo>
                  <a:lnTo>
                    <a:pt x="323594" y="1258777"/>
                  </a:lnTo>
                  <a:lnTo>
                    <a:pt x="285643" y="1233600"/>
                  </a:lnTo>
                  <a:lnTo>
                    <a:pt x="249533" y="1206005"/>
                  </a:lnTo>
                  <a:lnTo>
                    <a:pt x="215379" y="1176110"/>
                  </a:lnTo>
                  <a:lnTo>
                    <a:pt x="183297" y="1144028"/>
                  </a:lnTo>
                  <a:lnTo>
                    <a:pt x="153402" y="1109874"/>
                  </a:lnTo>
                  <a:lnTo>
                    <a:pt x="125807" y="1073764"/>
                  </a:lnTo>
                  <a:lnTo>
                    <a:pt x="100630" y="1035813"/>
                  </a:lnTo>
                  <a:lnTo>
                    <a:pt x="77984" y="996135"/>
                  </a:lnTo>
                  <a:lnTo>
                    <a:pt x="57984" y="954845"/>
                  </a:lnTo>
                  <a:lnTo>
                    <a:pt x="40746" y="912059"/>
                  </a:lnTo>
                  <a:lnTo>
                    <a:pt x="26384" y="867891"/>
                  </a:lnTo>
                  <a:lnTo>
                    <a:pt x="15013" y="822456"/>
                  </a:lnTo>
                  <a:lnTo>
                    <a:pt x="6749" y="775870"/>
                  </a:lnTo>
                  <a:lnTo>
                    <a:pt x="1706" y="728248"/>
                  </a:lnTo>
                  <a:lnTo>
                    <a:pt x="0" y="6797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93417" y="4096639"/>
            <a:ext cx="768350" cy="6642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89700"/>
              </a:lnSpc>
              <a:spcBef>
                <a:spcPts val="285"/>
              </a:spcBef>
            </a:pP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good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5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nt  of</a:t>
            </a:r>
            <a:r>
              <a:rPr sz="1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sweat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5380" y="0"/>
            <a:ext cx="7335520" cy="6804659"/>
            <a:chOff x="1135380" y="0"/>
            <a:chExt cx="7335520" cy="6804659"/>
          </a:xfrm>
        </p:grpSpPr>
        <p:sp>
          <p:nvSpPr>
            <p:cNvPr id="3" name="object 3"/>
            <p:cNvSpPr/>
            <p:nvPr/>
          </p:nvSpPr>
          <p:spPr>
            <a:xfrm>
              <a:off x="7705344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5380" y="54864"/>
              <a:ext cx="6874764" cy="67497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48354" y="1855258"/>
            <a:ext cx="2448560" cy="253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 marR="5080" indent="-278130">
              <a:lnSpc>
                <a:spcPct val="139500"/>
              </a:lnSpc>
              <a:spcBef>
                <a:spcPts val="95"/>
              </a:spcBef>
            </a:pPr>
            <a:r>
              <a:rPr sz="5900" spc="-330" dirty="0">
                <a:latin typeface="Arial"/>
                <a:cs typeface="Arial"/>
              </a:rPr>
              <a:t>Uses </a:t>
            </a:r>
            <a:r>
              <a:rPr sz="5900" spc="190" dirty="0">
                <a:latin typeface="Arial"/>
                <a:cs typeface="Arial"/>
              </a:rPr>
              <a:t>of  </a:t>
            </a:r>
            <a:r>
              <a:rPr sz="5900" spc="-10" dirty="0">
                <a:latin typeface="Arial"/>
                <a:cs typeface="Arial"/>
              </a:rPr>
              <a:t>rayon</a:t>
            </a:r>
            <a:endParaRPr sz="5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3335" marR="5080" indent="-1270" algn="ctr">
              <a:lnSpc>
                <a:spcPct val="88500"/>
              </a:lnSpc>
              <a:spcBef>
                <a:spcPts val="335"/>
              </a:spcBef>
            </a:pPr>
            <a:r>
              <a:t>Mixed </a:t>
            </a:r>
            <a:r>
              <a:rPr spc="-5"/>
              <a:t>with  fibre </a:t>
            </a:r>
            <a:r>
              <a:t>glass</a:t>
            </a:r>
            <a:r>
              <a:rPr spc="-75"/>
              <a:t> </a:t>
            </a:r>
            <a:r>
              <a:rPr spc="-5"/>
              <a:t>for  making  helmets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938265" y="1525015"/>
            <a:ext cx="1212850" cy="7486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algn="ctr">
              <a:lnSpc>
                <a:spcPct val="89500"/>
              </a:lnSpc>
              <a:spcBef>
                <a:spcPts val="315"/>
              </a:spcBef>
            </a:pPr>
            <a:r>
              <a:rPr sz="1700" dirty="0">
                <a:latin typeface="Times New Roman"/>
                <a:cs typeface="Times New Roman"/>
              </a:rPr>
              <a:t>Used </a:t>
            </a:r>
            <a:r>
              <a:rPr sz="1700" spc="-5" dirty="0">
                <a:latin typeface="Times New Roman"/>
                <a:cs typeface="Times New Roman"/>
              </a:rPr>
              <a:t>to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make  </a:t>
            </a:r>
            <a:r>
              <a:rPr sz="1700" spc="-5" dirty="0">
                <a:latin typeface="Times New Roman"/>
                <a:cs typeface="Times New Roman"/>
              </a:rPr>
              <a:t>Jackets </a:t>
            </a:r>
            <a:r>
              <a:rPr sz="1700" dirty="0">
                <a:latin typeface="Times New Roman"/>
                <a:cs typeface="Times New Roman"/>
              </a:rPr>
              <a:t>and  </a:t>
            </a:r>
            <a:r>
              <a:rPr sz="1700" spc="-5" dirty="0">
                <a:latin typeface="Times New Roman"/>
                <a:cs typeface="Times New Roman"/>
              </a:rPr>
              <a:t>tracksuits.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5518" y="3771138"/>
            <a:ext cx="931544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ts val="1970"/>
              </a:lnSpc>
              <a:spcBef>
                <a:spcPts val="100"/>
              </a:spcBef>
            </a:pPr>
            <a:r>
              <a:rPr sz="1700" spc="-5" dirty="0">
                <a:latin typeface="Times New Roman"/>
                <a:cs typeface="Times New Roman"/>
              </a:rPr>
              <a:t>Surgical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70"/>
              </a:lnSpc>
            </a:pPr>
            <a:r>
              <a:rPr sz="1700" spc="-5" dirty="0">
                <a:latin typeface="Times New Roman"/>
                <a:cs typeface="Times New Roman"/>
              </a:rPr>
              <a:t>Dressings.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8165" y="5482844"/>
            <a:ext cx="1057275" cy="5264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5720" marR="5080" indent="-33655">
              <a:lnSpc>
                <a:spcPts val="1900"/>
              </a:lnSpc>
              <a:spcBef>
                <a:spcPts val="280"/>
              </a:spcBef>
            </a:pPr>
            <a:r>
              <a:rPr sz="1700" dirty="0">
                <a:latin typeface="Times New Roman"/>
                <a:cs typeface="Times New Roman"/>
              </a:rPr>
              <a:t>Rein</a:t>
            </a:r>
            <a:r>
              <a:rPr sz="1700" spc="-10" dirty="0">
                <a:latin typeface="Times New Roman"/>
                <a:cs typeface="Times New Roman"/>
              </a:rPr>
              <a:t>f</a:t>
            </a:r>
            <a:r>
              <a:rPr sz="1700" dirty="0">
                <a:latin typeface="Times New Roman"/>
                <a:cs typeface="Times New Roman"/>
              </a:rPr>
              <a:t>orc</a:t>
            </a:r>
            <a:r>
              <a:rPr sz="1700" spc="-15" dirty="0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ng  </a:t>
            </a:r>
            <a:r>
              <a:rPr sz="1700" spc="-5" dirty="0">
                <a:latin typeface="Times New Roman"/>
                <a:cs typeface="Times New Roman"/>
              </a:rPr>
              <a:t>nylon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tyres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3242" y="5147564"/>
            <a:ext cx="1290955" cy="11957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7800"/>
              </a:lnSpc>
              <a:spcBef>
                <a:spcPts val="350"/>
              </a:spcBef>
            </a:pPr>
            <a:r>
              <a:rPr sz="1700" spc="-5" dirty="0">
                <a:latin typeface="Times New Roman"/>
                <a:cs typeface="Times New Roman"/>
              </a:rPr>
              <a:t>Upholstery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  luxury cars  and </a:t>
            </a:r>
            <a:r>
              <a:rPr sz="1700" spc="-10" dirty="0">
                <a:latin typeface="Times New Roman"/>
                <a:cs typeface="Times New Roman"/>
              </a:rPr>
              <a:t>officeand  </a:t>
            </a:r>
            <a:r>
              <a:rPr sz="1700" spc="-5" dirty="0">
                <a:latin typeface="Times New Roman"/>
                <a:cs typeface="Times New Roman"/>
              </a:rPr>
              <a:t>home  furnishings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5533" y="3728161"/>
            <a:ext cx="1014730" cy="732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29539" algn="just">
              <a:lnSpc>
                <a:spcPct val="86200"/>
              </a:lnSpc>
              <a:spcBef>
                <a:spcPts val="385"/>
              </a:spcBef>
            </a:pPr>
            <a:r>
              <a:rPr sz="1700" spc="-5" dirty="0">
                <a:latin typeface="Times New Roman"/>
                <a:cs typeface="Times New Roman"/>
              </a:rPr>
              <a:t>Curtains  </a:t>
            </a:r>
            <a:r>
              <a:rPr sz="1700" dirty="0">
                <a:latin typeface="Times New Roman"/>
                <a:cs typeface="Times New Roman"/>
              </a:rPr>
              <a:t>because </a:t>
            </a:r>
            <a:r>
              <a:rPr sz="1700" spc="-5" dirty="0">
                <a:latin typeface="Times New Roman"/>
                <a:cs typeface="Times New Roman"/>
              </a:rPr>
              <a:t>it  </a:t>
            </a:r>
            <a:r>
              <a:rPr sz="1700" dirty="0">
                <a:latin typeface="Times New Roman"/>
                <a:cs typeface="Times New Roman"/>
              </a:rPr>
              <a:t>drapes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well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1514" y="1370838"/>
            <a:ext cx="1276985" cy="11785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85"/>
              </a:spcBef>
            </a:pPr>
            <a:r>
              <a:rPr sz="1700" spc="-5" dirty="0">
                <a:latin typeface="Times New Roman"/>
                <a:cs typeface="Times New Roman"/>
              </a:rPr>
              <a:t>Dress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material  </a:t>
            </a:r>
            <a:r>
              <a:rPr sz="1700" dirty="0">
                <a:latin typeface="Times New Roman"/>
                <a:cs typeface="Times New Roman"/>
              </a:rPr>
              <a:t>because </a:t>
            </a:r>
            <a:r>
              <a:rPr sz="1700" spc="-5" dirty="0">
                <a:latin typeface="Times New Roman"/>
                <a:cs typeface="Times New Roman"/>
              </a:rPr>
              <a:t>it is  soft, silky </a:t>
            </a:r>
            <a:r>
              <a:rPr sz="1700" dirty="0">
                <a:latin typeface="Times New Roman"/>
                <a:cs typeface="Times New Roman"/>
              </a:rPr>
              <a:t>and  </a:t>
            </a:r>
            <a:r>
              <a:rPr sz="1700" spc="-5" dirty="0">
                <a:latin typeface="Times New Roman"/>
                <a:cs typeface="Times New Roman"/>
              </a:rPr>
              <a:t>moisture  </a:t>
            </a:r>
            <a:r>
              <a:rPr sz="1700" dirty="0">
                <a:latin typeface="Times New Roman"/>
                <a:cs typeface="Times New Roman"/>
              </a:rPr>
              <a:t>absorbent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5340" y="823086"/>
            <a:ext cx="1365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190" dirty="0">
                <a:solidFill>
                  <a:srgbClr val="FFFFFF"/>
                </a:solidFill>
                <a:latin typeface="Times New Roman"/>
                <a:cs typeface="Times New Roman"/>
              </a:rPr>
              <a:t>Nylon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486" y="2475737"/>
            <a:ext cx="8063865" cy="254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Chemically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‘polyamide’,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polymer.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strongest 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plastic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material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moulded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any</a:t>
            </a:r>
            <a:r>
              <a:rPr sz="2800" i="1" spc="2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shape.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strong and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easy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dye.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Nylon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do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absorb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2800" i="1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easily.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elastic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nature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hence,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highly</a:t>
            </a:r>
            <a:r>
              <a:rPr sz="2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durable.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916" y="0"/>
            <a:ext cx="6856730" cy="6179820"/>
            <a:chOff x="1613916" y="0"/>
            <a:chExt cx="6856730" cy="6179820"/>
          </a:xfrm>
        </p:grpSpPr>
        <p:sp>
          <p:nvSpPr>
            <p:cNvPr id="3" name="object 3"/>
            <p:cNvSpPr/>
            <p:nvPr/>
          </p:nvSpPr>
          <p:spPr>
            <a:xfrm>
              <a:off x="7705344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3916" y="1028700"/>
              <a:ext cx="6146292" cy="5151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64304" y="2550947"/>
            <a:ext cx="144399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396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25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spc="-75" dirty="0">
                <a:solidFill>
                  <a:srgbClr val="FFFFFF"/>
                </a:solidFill>
                <a:latin typeface="Arial"/>
                <a:cs typeface="Arial"/>
              </a:rPr>
              <a:t>ies  </a:t>
            </a:r>
            <a:r>
              <a:rPr sz="2500" spc="7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nylon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96867" y="146304"/>
            <a:ext cx="1580515" cy="1839595"/>
            <a:chOff x="3896867" y="146304"/>
            <a:chExt cx="1580515" cy="1839595"/>
          </a:xfrm>
        </p:grpSpPr>
        <p:sp>
          <p:nvSpPr>
            <p:cNvPr id="8" name="object 8"/>
            <p:cNvSpPr/>
            <p:nvPr/>
          </p:nvSpPr>
          <p:spPr>
            <a:xfrm>
              <a:off x="3906774" y="156209"/>
              <a:ext cx="1560830" cy="1830070"/>
            </a:xfrm>
            <a:custGeom>
              <a:avLst/>
              <a:gdLst/>
              <a:ahLst/>
              <a:cxnLst/>
              <a:rect l="l" t="t" r="r" b="b"/>
              <a:pathLst>
                <a:path w="1560829" h="1830070">
                  <a:moveTo>
                    <a:pt x="1073658" y="1738122"/>
                  </a:moveTo>
                  <a:lnTo>
                    <a:pt x="779526" y="1646682"/>
                  </a:lnTo>
                  <a:lnTo>
                    <a:pt x="485394" y="1738122"/>
                  </a:lnTo>
                  <a:lnTo>
                    <a:pt x="602996" y="1738122"/>
                  </a:lnTo>
                  <a:lnTo>
                    <a:pt x="602996" y="1829562"/>
                  </a:lnTo>
                  <a:lnTo>
                    <a:pt x="956056" y="1829562"/>
                  </a:lnTo>
                  <a:lnTo>
                    <a:pt x="956056" y="1738122"/>
                  </a:lnTo>
                  <a:lnTo>
                    <a:pt x="1073658" y="1738122"/>
                  </a:lnTo>
                  <a:close/>
                </a:path>
                <a:path w="1560829" h="1830070">
                  <a:moveTo>
                    <a:pt x="1560576" y="780288"/>
                  </a:moveTo>
                  <a:lnTo>
                    <a:pt x="1559140" y="732764"/>
                  </a:lnTo>
                  <a:lnTo>
                    <a:pt x="1554924" y="685990"/>
                  </a:lnTo>
                  <a:lnTo>
                    <a:pt x="1548003" y="640041"/>
                  </a:lnTo>
                  <a:lnTo>
                    <a:pt x="1538439" y="595020"/>
                  </a:lnTo>
                  <a:lnTo>
                    <a:pt x="1526324" y="550989"/>
                  </a:lnTo>
                  <a:lnTo>
                    <a:pt x="1511744" y="508038"/>
                  </a:lnTo>
                  <a:lnTo>
                    <a:pt x="1494790" y="466255"/>
                  </a:lnTo>
                  <a:lnTo>
                    <a:pt x="1475524" y="425704"/>
                  </a:lnTo>
                  <a:lnTo>
                    <a:pt x="1454035" y="386486"/>
                  </a:lnTo>
                  <a:lnTo>
                    <a:pt x="1430401" y="348665"/>
                  </a:lnTo>
                  <a:lnTo>
                    <a:pt x="1404708" y="312331"/>
                  </a:lnTo>
                  <a:lnTo>
                    <a:pt x="1377048" y="277571"/>
                  </a:lnTo>
                  <a:lnTo>
                    <a:pt x="1347482" y="244462"/>
                  </a:lnTo>
                  <a:lnTo>
                    <a:pt x="1316113" y="213093"/>
                  </a:lnTo>
                  <a:lnTo>
                    <a:pt x="1283004" y="183527"/>
                  </a:lnTo>
                  <a:lnTo>
                    <a:pt x="1248244" y="155867"/>
                  </a:lnTo>
                  <a:lnTo>
                    <a:pt x="1211910" y="130175"/>
                  </a:lnTo>
                  <a:lnTo>
                    <a:pt x="1174089" y="106540"/>
                  </a:lnTo>
                  <a:lnTo>
                    <a:pt x="1134872" y="85051"/>
                  </a:lnTo>
                  <a:lnTo>
                    <a:pt x="1094320" y="65786"/>
                  </a:lnTo>
                  <a:lnTo>
                    <a:pt x="1052537" y="48831"/>
                  </a:lnTo>
                  <a:lnTo>
                    <a:pt x="1009586" y="34251"/>
                  </a:lnTo>
                  <a:lnTo>
                    <a:pt x="965555" y="22136"/>
                  </a:lnTo>
                  <a:lnTo>
                    <a:pt x="920534" y="12573"/>
                  </a:lnTo>
                  <a:lnTo>
                    <a:pt x="874585" y="5651"/>
                  </a:lnTo>
                  <a:lnTo>
                    <a:pt x="827811" y="1435"/>
                  </a:lnTo>
                  <a:lnTo>
                    <a:pt x="780288" y="0"/>
                  </a:lnTo>
                  <a:lnTo>
                    <a:pt x="732751" y="1435"/>
                  </a:lnTo>
                  <a:lnTo>
                    <a:pt x="685977" y="5651"/>
                  </a:lnTo>
                  <a:lnTo>
                    <a:pt x="640029" y="12573"/>
                  </a:lnTo>
                  <a:lnTo>
                    <a:pt x="595007" y="22136"/>
                  </a:lnTo>
                  <a:lnTo>
                    <a:pt x="550976" y="34251"/>
                  </a:lnTo>
                  <a:lnTo>
                    <a:pt x="508025" y="48831"/>
                  </a:lnTo>
                  <a:lnTo>
                    <a:pt x="466242" y="65786"/>
                  </a:lnTo>
                  <a:lnTo>
                    <a:pt x="425691" y="85051"/>
                  </a:lnTo>
                  <a:lnTo>
                    <a:pt x="386473" y="106540"/>
                  </a:lnTo>
                  <a:lnTo>
                    <a:pt x="348653" y="130175"/>
                  </a:lnTo>
                  <a:lnTo>
                    <a:pt x="312318" y="155867"/>
                  </a:lnTo>
                  <a:lnTo>
                    <a:pt x="277558" y="183527"/>
                  </a:lnTo>
                  <a:lnTo>
                    <a:pt x="244449" y="213093"/>
                  </a:lnTo>
                  <a:lnTo>
                    <a:pt x="213080" y="244462"/>
                  </a:lnTo>
                  <a:lnTo>
                    <a:pt x="183515" y="277571"/>
                  </a:lnTo>
                  <a:lnTo>
                    <a:pt x="155854" y="312331"/>
                  </a:lnTo>
                  <a:lnTo>
                    <a:pt x="130162" y="348665"/>
                  </a:lnTo>
                  <a:lnTo>
                    <a:pt x="106527" y="386486"/>
                  </a:lnTo>
                  <a:lnTo>
                    <a:pt x="85039" y="425704"/>
                  </a:lnTo>
                  <a:lnTo>
                    <a:pt x="65773" y="466255"/>
                  </a:lnTo>
                  <a:lnTo>
                    <a:pt x="48818" y="508038"/>
                  </a:lnTo>
                  <a:lnTo>
                    <a:pt x="34239" y="550989"/>
                  </a:lnTo>
                  <a:lnTo>
                    <a:pt x="22123" y="595020"/>
                  </a:lnTo>
                  <a:lnTo>
                    <a:pt x="12560" y="640041"/>
                  </a:lnTo>
                  <a:lnTo>
                    <a:pt x="5638" y="685990"/>
                  </a:lnTo>
                  <a:lnTo>
                    <a:pt x="1422" y="732764"/>
                  </a:lnTo>
                  <a:lnTo>
                    <a:pt x="0" y="780288"/>
                  </a:lnTo>
                  <a:lnTo>
                    <a:pt x="1422" y="827824"/>
                  </a:lnTo>
                  <a:lnTo>
                    <a:pt x="5638" y="874598"/>
                  </a:lnTo>
                  <a:lnTo>
                    <a:pt x="12560" y="920546"/>
                  </a:lnTo>
                  <a:lnTo>
                    <a:pt x="22123" y="965568"/>
                  </a:lnTo>
                  <a:lnTo>
                    <a:pt x="34239" y="1009599"/>
                  </a:lnTo>
                  <a:lnTo>
                    <a:pt x="48818" y="1052550"/>
                  </a:lnTo>
                  <a:lnTo>
                    <a:pt x="65773" y="1094333"/>
                  </a:lnTo>
                  <a:lnTo>
                    <a:pt x="85039" y="1134884"/>
                  </a:lnTo>
                  <a:lnTo>
                    <a:pt x="106527" y="1174102"/>
                  </a:lnTo>
                  <a:lnTo>
                    <a:pt x="130162" y="1211922"/>
                  </a:lnTo>
                  <a:lnTo>
                    <a:pt x="155854" y="1248257"/>
                  </a:lnTo>
                  <a:lnTo>
                    <a:pt x="183515" y="1283017"/>
                  </a:lnTo>
                  <a:lnTo>
                    <a:pt x="213080" y="1316126"/>
                  </a:lnTo>
                  <a:lnTo>
                    <a:pt x="244449" y="1347495"/>
                  </a:lnTo>
                  <a:lnTo>
                    <a:pt x="277558" y="1377061"/>
                  </a:lnTo>
                  <a:lnTo>
                    <a:pt x="312318" y="1404721"/>
                  </a:lnTo>
                  <a:lnTo>
                    <a:pt x="348653" y="1430413"/>
                  </a:lnTo>
                  <a:lnTo>
                    <a:pt x="386473" y="1454048"/>
                  </a:lnTo>
                  <a:lnTo>
                    <a:pt x="425691" y="1475536"/>
                  </a:lnTo>
                  <a:lnTo>
                    <a:pt x="466242" y="1494802"/>
                  </a:lnTo>
                  <a:lnTo>
                    <a:pt x="508025" y="1511757"/>
                  </a:lnTo>
                  <a:lnTo>
                    <a:pt x="550976" y="1526336"/>
                  </a:lnTo>
                  <a:lnTo>
                    <a:pt x="595007" y="1538452"/>
                  </a:lnTo>
                  <a:lnTo>
                    <a:pt x="640029" y="1548015"/>
                  </a:lnTo>
                  <a:lnTo>
                    <a:pt x="685977" y="1554937"/>
                  </a:lnTo>
                  <a:lnTo>
                    <a:pt x="732751" y="1559153"/>
                  </a:lnTo>
                  <a:lnTo>
                    <a:pt x="780288" y="1560576"/>
                  </a:lnTo>
                  <a:lnTo>
                    <a:pt x="827811" y="1559153"/>
                  </a:lnTo>
                  <a:lnTo>
                    <a:pt x="874585" y="1554937"/>
                  </a:lnTo>
                  <a:lnTo>
                    <a:pt x="920534" y="1548015"/>
                  </a:lnTo>
                  <a:lnTo>
                    <a:pt x="965555" y="1538452"/>
                  </a:lnTo>
                  <a:lnTo>
                    <a:pt x="1009586" y="1526336"/>
                  </a:lnTo>
                  <a:lnTo>
                    <a:pt x="1052537" y="1511757"/>
                  </a:lnTo>
                  <a:lnTo>
                    <a:pt x="1094320" y="1494802"/>
                  </a:lnTo>
                  <a:lnTo>
                    <a:pt x="1134872" y="1475536"/>
                  </a:lnTo>
                  <a:lnTo>
                    <a:pt x="1174089" y="1454048"/>
                  </a:lnTo>
                  <a:lnTo>
                    <a:pt x="1211910" y="1430413"/>
                  </a:lnTo>
                  <a:lnTo>
                    <a:pt x="1248244" y="1404721"/>
                  </a:lnTo>
                  <a:lnTo>
                    <a:pt x="1283004" y="1377061"/>
                  </a:lnTo>
                  <a:lnTo>
                    <a:pt x="1316113" y="1347495"/>
                  </a:lnTo>
                  <a:lnTo>
                    <a:pt x="1347482" y="1316126"/>
                  </a:lnTo>
                  <a:lnTo>
                    <a:pt x="1377048" y="1283017"/>
                  </a:lnTo>
                  <a:lnTo>
                    <a:pt x="1404708" y="1248257"/>
                  </a:lnTo>
                  <a:lnTo>
                    <a:pt x="1430401" y="1211922"/>
                  </a:lnTo>
                  <a:lnTo>
                    <a:pt x="1454035" y="1174102"/>
                  </a:lnTo>
                  <a:lnTo>
                    <a:pt x="1475524" y="1134884"/>
                  </a:lnTo>
                  <a:lnTo>
                    <a:pt x="1494790" y="1094333"/>
                  </a:lnTo>
                  <a:lnTo>
                    <a:pt x="1511744" y="1052550"/>
                  </a:lnTo>
                  <a:lnTo>
                    <a:pt x="1526324" y="1009599"/>
                  </a:lnTo>
                  <a:lnTo>
                    <a:pt x="1538439" y="965568"/>
                  </a:lnTo>
                  <a:lnTo>
                    <a:pt x="1548003" y="920546"/>
                  </a:lnTo>
                  <a:lnTo>
                    <a:pt x="1554924" y="874598"/>
                  </a:lnTo>
                  <a:lnTo>
                    <a:pt x="1559140" y="827824"/>
                  </a:lnTo>
                  <a:lnTo>
                    <a:pt x="1560576" y="780288"/>
                  </a:lnTo>
                  <a:close/>
                </a:path>
              </a:pathLst>
            </a:custGeom>
            <a:solidFill>
              <a:srgbClr val="9B6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6773" y="156210"/>
              <a:ext cx="1560830" cy="1560830"/>
            </a:xfrm>
            <a:custGeom>
              <a:avLst/>
              <a:gdLst/>
              <a:ahLst/>
              <a:cxnLst/>
              <a:rect l="l" t="t" r="r" b="b"/>
              <a:pathLst>
                <a:path w="1560829" h="1560830">
                  <a:moveTo>
                    <a:pt x="0" y="780288"/>
                  </a:moveTo>
                  <a:lnTo>
                    <a:pt x="1424" y="732758"/>
                  </a:lnTo>
                  <a:lnTo>
                    <a:pt x="5642" y="685980"/>
                  </a:lnTo>
                  <a:lnTo>
                    <a:pt x="12572" y="640038"/>
                  </a:lnTo>
                  <a:lnTo>
                    <a:pt x="22133" y="595011"/>
                  </a:lnTo>
                  <a:lnTo>
                    <a:pt x="34243" y="550982"/>
                  </a:lnTo>
                  <a:lnTo>
                    <a:pt x="48820" y="508032"/>
                  </a:lnTo>
                  <a:lnTo>
                    <a:pt x="65783" y="466243"/>
                  </a:lnTo>
                  <a:lnTo>
                    <a:pt x="85049" y="425697"/>
                  </a:lnTo>
                  <a:lnTo>
                    <a:pt x="106538" y="386475"/>
                  </a:lnTo>
                  <a:lnTo>
                    <a:pt x="130168" y="348658"/>
                  </a:lnTo>
                  <a:lnTo>
                    <a:pt x="155857" y="312330"/>
                  </a:lnTo>
                  <a:lnTo>
                    <a:pt x="183523" y="277570"/>
                  </a:lnTo>
                  <a:lnTo>
                    <a:pt x="213085" y="244462"/>
                  </a:lnTo>
                  <a:lnTo>
                    <a:pt x="244462" y="213085"/>
                  </a:lnTo>
                  <a:lnTo>
                    <a:pt x="277570" y="183523"/>
                  </a:lnTo>
                  <a:lnTo>
                    <a:pt x="312330" y="155857"/>
                  </a:lnTo>
                  <a:lnTo>
                    <a:pt x="348658" y="130168"/>
                  </a:lnTo>
                  <a:lnTo>
                    <a:pt x="386475" y="106538"/>
                  </a:lnTo>
                  <a:lnTo>
                    <a:pt x="425697" y="85049"/>
                  </a:lnTo>
                  <a:lnTo>
                    <a:pt x="466243" y="65783"/>
                  </a:lnTo>
                  <a:lnTo>
                    <a:pt x="508032" y="48820"/>
                  </a:lnTo>
                  <a:lnTo>
                    <a:pt x="550982" y="34243"/>
                  </a:lnTo>
                  <a:lnTo>
                    <a:pt x="595011" y="22133"/>
                  </a:lnTo>
                  <a:lnTo>
                    <a:pt x="640038" y="12572"/>
                  </a:lnTo>
                  <a:lnTo>
                    <a:pt x="685980" y="5642"/>
                  </a:lnTo>
                  <a:lnTo>
                    <a:pt x="732758" y="1424"/>
                  </a:lnTo>
                  <a:lnTo>
                    <a:pt x="780288" y="0"/>
                  </a:lnTo>
                  <a:lnTo>
                    <a:pt x="827817" y="1424"/>
                  </a:lnTo>
                  <a:lnTo>
                    <a:pt x="874595" y="5642"/>
                  </a:lnTo>
                  <a:lnTo>
                    <a:pt x="920537" y="12572"/>
                  </a:lnTo>
                  <a:lnTo>
                    <a:pt x="965564" y="22133"/>
                  </a:lnTo>
                  <a:lnTo>
                    <a:pt x="1009593" y="34243"/>
                  </a:lnTo>
                  <a:lnTo>
                    <a:pt x="1052543" y="48820"/>
                  </a:lnTo>
                  <a:lnTo>
                    <a:pt x="1094332" y="65783"/>
                  </a:lnTo>
                  <a:lnTo>
                    <a:pt x="1134878" y="85049"/>
                  </a:lnTo>
                  <a:lnTo>
                    <a:pt x="1174100" y="106538"/>
                  </a:lnTo>
                  <a:lnTo>
                    <a:pt x="1211917" y="130168"/>
                  </a:lnTo>
                  <a:lnTo>
                    <a:pt x="1248245" y="155857"/>
                  </a:lnTo>
                  <a:lnTo>
                    <a:pt x="1283005" y="183523"/>
                  </a:lnTo>
                  <a:lnTo>
                    <a:pt x="1316113" y="213085"/>
                  </a:lnTo>
                  <a:lnTo>
                    <a:pt x="1347490" y="244462"/>
                  </a:lnTo>
                  <a:lnTo>
                    <a:pt x="1377052" y="277570"/>
                  </a:lnTo>
                  <a:lnTo>
                    <a:pt x="1404718" y="312330"/>
                  </a:lnTo>
                  <a:lnTo>
                    <a:pt x="1430407" y="348658"/>
                  </a:lnTo>
                  <a:lnTo>
                    <a:pt x="1454037" y="386475"/>
                  </a:lnTo>
                  <a:lnTo>
                    <a:pt x="1475526" y="425697"/>
                  </a:lnTo>
                  <a:lnTo>
                    <a:pt x="1494792" y="466243"/>
                  </a:lnTo>
                  <a:lnTo>
                    <a:pt x="1511755" y="508032"/>
                  </a:lnTo>
                  <a:lnTo>
                    <a:pt x="1526332" y="550982"/>
                  </a:lnTo>
                  <a:lnTo>
                    <a:pt x="1538442" y="595011"/>
                  </a:lnTo>
                  <a:lnTo>
                    <a:pt x="1548003" y="640038"/>
                  </a:lnTo>
                  <a:lnTo>
                    <a:pt x="1554933" y="685980"/>
                  </a:lnTo>
                  <a:lnTo>
                    <a:pt x="1559151" y="732758"/>
                  </a:lnTo>
                  <a:lnTo>
                    <a:pt x="1560576" y="780288"/>
                  </a:lnTo>
                  <a:lnTo>
                    <a:pt x="1559151" y="827817"/>
                  </a:lnTo>
                  <a:lnTo>
                    <a:pt x="1554933" y="874595"/>
                  </a:lnTo>
                  <a:lnTo>
                    <a:pt x="1548003" y="920537"/>
                  </a:lnTo>
                  <a:lnTo>
                    <a:pt x="1538442" y="965564"/>
                  </a:lnTo>
                  <a:lnTo>
                    <a:pt x="1526332" y="1009593"/>
                  </a:lnTo>
                  <a:lnTo>
                    <a:pt x="1511755" y="1052543"/>
                  </a:lnTo>
                  <a:lnTo>
                    <a:pt x="1494792" y="1094332"/>
                  </a:lnTo>
                  <a:lnTo>
                    <a:pt x="1475526" y="1134878"/>
                  </a:lnTo>
                  <a:lnTo>
                    <a:pt x="1454037" y="1174100"/>
                  </a:lnTo>
                  <a:lnTo>
                    <a:pt x="1430407" y="1211917"/>
                  </a:lnTo>
                  <a:lnTo>
                    <a:pt x="1404718" y="1248245"/>
                  </a:lnTo>
                  <a:lnTo>
                    <a:pt x="1377052" y="1283005"/>
                  </a:lnTo>
                  <a:lnTo>
                    <a:pt x="1347490" y="1316113"/>
                  </a:lnTo>
                  <a:lnTo>
                    <a:pt x="1316113" y="1347490"/>
                  </a:lnTo>
                  <a:lnTo>
                    <a:pt x="1283005" y="1377052"/>
                  </a:lnTo>
                  <a:lnTo>
                    <a:pt x="1248245" y="1404718"/>
                  </a:lnTo>
                  <a:lnTo>
                    <a:pt x="1211917" y="1430407"/>
                  </a:lnTo>
                  <a:lnTo>
                    <a:pt x="1174100" y="1454037"/>
                  </a:lnTo>
                  <a:lnTo>
                    <a:pt x="1134878" y="1475526"/>
                  </a:lnTo>
                  <a:lnTo>
                    <a:pt x="1094332" y="1494792"/>
                  </a:lnTo>
                  <a:lnTo>
                    <a:pt x="1052543" y="1511755"/>
                  </a:lnTo>
                  <a:lnTo>
                    <a:pt x="1009593" y="1526332"/>
                  </a:lnTo>
                  <a:lnTo>
                    <a:pt x="965564" y="1538442"/>
                  </a:lnTo>
                  <a:lnTo>
                    <a:pt x="920537" y="1548003"/>
                  </a:lnTo>
                  <a:lnTo>
                    <a:pt x="874595" y="1554933"/>
                  </a:lnTo>
                  <a:lnTo>
                    <a:pt x="827817" y="1559151"/>
                  </a:lnTo>
                  <a:lnTo>
                    <a:pt x="780288" y="1560576"/>
                  </a:lnTo>
                  <a:lnTo>
                    <a:pt x="732758" y="1559151"/>
                  </a:lnTo>
                  <a:lnTo>
                    <a:pt x="685980" y="1554933"/>
                  </a:lnTo>
                  <a:lnTo>
                    <a:pt x="640038" y="1548003"/>
                  </a:lnTo>
                  <a:lnTo>
                    <a:pt x="595011" y="1538442"/>
                  </a:lnTo>
                  <a:lnTo>
                    <a:pt x="550982" y="1526332"/>
                  </a:lnTo>
                  <a:lnTo>
                    <a:pt x="508032" y="1511755"/>
                  </a:lnTo>
                  <a:lnTo>
                    <a:pt x="466243" y="1494792"/>
                  </a:lnTo>
                  <a:lnTo>
                    <a:pt x="425697" y="1475526"/>
                  </a:lnTo>
                  <a:lnTo>
                    <a:pt x="386475" y="1454037"/>
                  </a:lnTo>
                  <a:lnTo>
                    <a:pt x="348658" y="1430407"/>
                  </a:lnTo>
                  <a:lnTo>
                    <a:pt x="312330" y="1404718"/>
                  </a:lnTo>
                  <a:lnTo>
                    <a:pt x="277570" y="1377052"/>
                  </a:lnTo>
                  <a:lnTo>
                    <a:pt x="244462" y="1347490"/>
                  </a:lnTo>
                  <a:lnTo>
                    <a:pt x="213085" y="1316113"/>
                  </a:lnTo>
                  <a:lnTo>
                    <a:pt x="183523" y="1283005"/>
                  </a:lnTo>
                  <a:lnTo>
                    <a:pt x="155857" y="1248245"/>
                  </a:lnTo>
                  <a:lnTo>
                    <a:pt x="130168" y="1211917"/>
                  </a:lnTo>
                  <a:lnTo>
                    <a:pt x="106538" y="1174100"/>
                  </a:lnTo>
                  <a:lnTo>
                    <a:pt x="85049" y="1134878"/>
                  </a:lnTo>
                  <a:lnTo>
                    <a:pt x="65783" y="1094332"/>
                  </a:lnTo>
                  <a:lnTo>
                    <a:pt x="48820" y="1052543"/>
                  </a:lnTo>
                  <a:lnTo>
                    <a:pt x="34243" y="1009593"/>
                  </a:lnTo>
                  <a:lnTo>
                    <a:pt x="22133" y="965564"/>
                  </a:lnTo>
                  <a:lnTo>
                    <a:pt x="12572" y="920537"/>
                  </a:lnTo>
                  <a:lnTo>
                    <a:pt x="5642" y="874595"/>
                  </a:lnTo>
                  <a:lnTo>
                    <a:pt x="1424" y="827817"/>
                  </a:lnTo>
                  <a:lnTo>
                    <a:pt x="0" y="78028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84650" y="671322"/>
            <a:ext cx="1046480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33045" marR="5080" indent="-220979">
              <a:lnSpc>
                <a:spcPts val="1440"/>
              </a:lnSpc>
              <a:spcBef>
                <a:spcPts val="240"/>
              </a:spcBef>
            </a:pP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toughest elastic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material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2670" y="1553083"/>
            <a:ext cx="790575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9539" marR="5080" indent="-117475">
              <a:lnSpc>
                <a:spcPts val="1440"/>
              </a:lnSpc>
              <a:spcBef>
                <a:spcPts val="240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13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tensile 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6233" y="3449573"/>
            <a:ext cx="1069975" cy="576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-2540" algn="ctr">
              <a:lnSpc>
                <a:spcPct val="89200"/>
              </a:lnSpc>
              <a:spcBef>
                <a:spcPts val="265"/>
              </a:spcBef>
            </a:pP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slightly water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absorbent,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dries  quickly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2428" y="4835144"/>
            <a:ext cx="1000760" cy="10769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310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It can be  moulded into 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fibres,</a:t>
            </a:r>
            <a:r>
              <a:rPr sz="1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bristles,  sheets,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rods,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tubes and  coatings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85286" y="4953127"/>
            <a:ext cx="972185" cy="7480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88300"/>
              </a:lnSpc>
              <a:spcBef>
                <a:spcPts val="275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resists oil,  grease,</a:t>
            </a:r>
            <a:r>
              <a:rPr sz="1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moths,  fungus and  other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pests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4050" y="3449573"/>
            <a:ext cx="959485" cy="576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-1905" algn="ctr">
              <a:lnSpc>
                <a:spcPct val="89200"/>
              </a:lnSpc>
              <a:spcBef>
                <a:spcPts val="265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be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made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into palates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or  powdered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7152" y="1553083"/>
            <a:ext cx="977900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67310" marR="5080" indent="-55244">
              <a:lnSpc>
                <a:spcPts val="1440"/>
              </a:lnSpc>
              <a:spcBef>
                <a:spcPts val="240"/>
              </a:spcBef>
            </a:pP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lustrous and 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easy to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wash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703" y="0"/>
            <a:ext cx="7409815" cy="6871970"/>
            <a:chOff x="1060703" y="0"/>
            <a:chExt cx="7409815" cy="6871970"/>
          </a:xfrm>
        </p:grpSpPr>
        <p:sp>
          <p:nvSpPr>
            <p:cNvPr id="3" name="object 3"/>
            <p:cNvSpPr/>
            <p:nvPr/>
          </p:nvSpPr>
          <p:spPr>
            <a:xfrm>
              <a:off x="7705344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0703" y="0"/>
              <a:ext cx="6871716" cy="6871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37635" y="1956816"/>
            <a:ext cx="2118995" cy="219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5080" indent="-253365">
              <a:lnSpc>
                <a:spcPct val="139700"/>
              </a:lnSpc>
              <a:spcBef>
                <a:spcPts val="95"/>
              </a:spcBef>
            </a:pPr>
            <a:r>
              <a:rPr sz="5100" spc="-285" dirty="0">
                <a:latin typeface="Arial"/>
                <a:cs typeface="Arial"/>
              </a:rPr>
              <a:t>Uses </a:t>
            </a:r>
            <a:r>
              <a:rPr sz="5100" spc="165" dirty="0">
                <a:latin typeface="Arial"/>
                <a:cs typeface="Arial"/>
              </a:rPr>
              <a:t>of  </a:t>
            </a:r>
            <a:r>
              <a:rPr sz="5100" spc="50" dirty="0">
                <a:latin typeface="Arial"/>
                <a:cs typeface="Arial"/>
              </a:rPr>
              <a:t>nylon</a:t>
            </a:r>
            <a:endParaRPr sz="5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6171" y="310134"/>
            <a:ext cx="116014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4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S</a:t>
            </a:r>
            <a:r>
              <a:rPr sz="1800" spc="-4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3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tcha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20" dirty="0">
                <a:latin typeface="Arial"/>
                <a:cs typeface="Arial"/>
              </a:rPr>
              <a:t>le  </a:t>
            </a:r>
            <a:r>
              <a:rPr sz="1800" spc="-60" dirty="0">
                <a:latin typeface="Arial"/>
                <a:cs typeface="Arial"/>
              </a:rPr>
              <a:t>wears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3148" y="957783"/>
            <a:ext cx="814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seatb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1160" y="1906270"/>
            <a:ext cx="99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upholst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6122" y="320116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rope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9636" y="4496180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reel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thread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3253" y="5500522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ad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0284" y="5490304"/>
            <a:ext cx="893444" cy="7931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800" spc="-85" dirty="0">
                <a:latin typeface="Arial"/>
                <a:cs typeface="Arial"/>
              </a:rPr>
              <a:t>Sle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65" dirty="0">
                <a:latin typeface="Arial"/>
                <a:cs typeface="Arial"/>
              </a:rPr>
              <a:t>p</a:t>
            </a:r>
            <a:r>
              <a:rPr sz="1800" spc="15" dirty="0">
                <a:latin typeface="Arial"/>
                <a:cs typeface="Arial"/>
              </a:rPr>
              <a:t>i</a:t>
            </a:r>
            <a:r>
              <a:rPr sz="1800" spc="35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800" spc="-35" dirty="0">
                <a:latin typeface="Arial"/>
                <a:cs typeface="Arial"/>
              </a:rPr>
              <a:t>bags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6751" y="5309108"/>
            <a:ext cx="988694" cy="55435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7329" marR="5080" indent="-215265">
              <a:lnSpc>
                <a:spcPts val="2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im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ing  </a:t>
            </a:r>
            <a:r>
              <a:rPr sz="1800" spc="-5" dirty="0">
                <a:latin typeface="Times New Roman"/>
                <a:cs typeface="Times New Roman"/>
              </a:rPr>
              <a:t>wears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8066" y="4496180"/>
            <a:ext cx="90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ra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nco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ts.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7888" y="3201161"/>
            <a:ext cx="1017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tracksuits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0054" y="1652778"/>
            <a:ext cx="1086485" cy="7912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95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fishing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nets  </a:t>
            </a:r>
            <a:r>
              <a:rPr sz="1800" dirty="0">
                <a:latin typeface="Times New Roman"/>
                <a:cs typeface="Times New Roman"/>
              </a:rPr>
              <a:t>and fishing  lines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1907" y="656716"/>
            <a:ext cx="78041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40100"/>
              </a:lnSpc>
              <a:spcBef>
                <a:spcPts val="100"/>
              </a:spcBef>
            </a:pPr>
            <a:r>
              <a:rPr sz="1800" spc="20" dirty="0">
                <a:latin typeface="Arial"/>
                <a:cs typeface="Arial"/>
              </a:rPr>
              <a:t>Making  </a:t>
            </a:r>
            <a:r>
              <a:rPr sz="1800" spc="-85" dirty="0">
                <a:latin typeface="Arial"/>
                <a:cs typeface="Arial"/>
              </a:rPr>
              <a:t>sarees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0539" y="823086"/>
            <a:ext cx="1975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Polyester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marR="622935" indent="-343535">
              <a:lnSpc>
                <a:spcPct val="100000"/>
              </a:lnSpc>
              <a:spcBef>
                <a:spcPts val="95"/>
              </a:spcBef>
            </a:pPr>
            <a:r>
              <a:rPr sz="22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spc="-180" dirty="0"/>
              <a:t>Alcohol </a:t>
            </a:r>
            <a:r>
              <a:rPr sz="2800" spc="-170" dirty="0"/>
              <a:t>and </a:t>
            </a:r>
            <a:r>
              <a:rPr sz="2800" spc="-225" dirty="0"/>
              <a:t>organic </a:t>
            </a:r>
            <a:r>
              <a:rPr sz="2800" spc="-200" dirty="0"/>
              <a:t>acid </a:t>
            </a:r>
            <a:r>
              <a:rPr sz="2800" spc="-190" dirty="0"/>
              <a:t>react </a:t>
            </a:r>
            <a:r>
              <a:rPr sz="2800" spc="-170" dirty="0"/>
              <a:t>together </a:t>
            </a:r>
            <a:r>
              <a:rPr sz="2800" spc="-85" dirty="0"/>
              <a:t>to </a:t>
            </a:r>
            <a:r>
              <a:rPr sz="2800" spc="-370" dirty="0"/>
              <a:t>make  </a:t>
            </a:r>
            <a:r>
              <a:rPr sz="2800" i="1" spc="-215" dirty="0"/>
              <a:t>compounds </a:t>
            </a:r>
            <a:r>
              <a:rPr sz="2800" i="1" spc="-200" dirty="0"/>
              <a:t>called </a:t>
            </a:r>
            <a:r>
              <a:rPr sz="2800" i="1" spc="-190" dirty="0"/>
              <a:t>esters </a:t>
            </a:r>
            <a:r>
              <a:rPr sz="2800" i="1" spc="-145" dirty="0"/>
              <a:t>which </a:t>
            </a:r>
            <a:r>
              <a:rPr sz="2800" i="1" spc="-260" dirty="0"/>
              <a:t>are</a:t>
            </a:r>
            <a:r>
              <a:rPr sz="2800" i="1" spc="-60" dirty="0"/>
              <a:t> </a:t>
            </a:r>
            <a:r>
              <a:rPr sz="2800" i="1" spc="-215" dirty="0"/>
              <a:t>polymers</a:t>
            </a:r>
            <a:endParaRPr sz="2800">
              <a:latin typeface="Arial"/>
              <a:cs typeface="Arial"/>
            </a:endParaRPr>
          </a:p>
          <a:p>
            <a:pPr marL="583565" marR="5080" indent="-343535">
              <a:lnSpc>
                <a:spcPct val="100000"/>
              </a:lnSpc>
              <a:spcBef>
                <a:spcPts val="1005"/>
              </a:spcBef>
            </a:pPr>
            <a:r>
              <a:rPr sz="22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spc="-190" dirty="0"/>
              <a:t>Polyesters </a:t>
            </a:r>
            <a:r>
              <a:rPr sz="2800" spc="-295" dirty="0"/>
              <a:t>come </a:t>
            </a:r>
            <a:r>
              <a:rPr sz="2800" spc="-190" dirty="0"/>
              <a:t>under </a:t>
            </a:r>
            <a:r>
              <a:rPr sz="2800" spc="-114" dirty="0"/>
              <a:t>the </a:t>
            </a:r>
            <a:r>
              <a:rPr sz="2800" spc="-200" dirty="0"/>
              <a:t>brand </a:t>
            </a:r>
            <a:r>
              <a:rPr sz="2800" spc="-229" dirty="0"/>
              <a:t>names </a:t>
            </a:r>
            <a:r>
              <a:rPr sz="2800" spc="-85" dirty="0"/>
              <a:t>of </a:t>
            </a:r>
            <a:r>
              <a:rPr sz="2800" spc="-265" dirty="0"/>
              <a:t>‘Terylene’,  </a:t>
            </a:r>
            <a:r>
              <a:rPr sz="2800" i="1" spc="-210" dirty="0"/>
              <a:t>‘Dacron’, </a:t>
            </a:r>
            <a:r>
              <a:rPr sz="2800" i="1" spc="-245" dirty="0"/>
              <a:t>‘Terene’ </a:t>
            </a:r>
            <a:r>
              <a:rPr sz="2800" i="1" spc="-170" dirty="0"/>
              <a:t>and</a:t>
            </a:r>
            <a:r>
              <a:rPr sz="2800" i="1" spc="-235" dirty="0"/>
              <a:t> </a:t>
            </a:r>
            <a:r>
              <a:rPr sz="2800" i="1" spc="-190" dirty="0"/>
              <a:t>‘Polyester’.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94816" y="1754123"/>
            <a:ext cx="5754623" cy="468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81069" y="2700290"/>
            <a:ext cx="1106805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39500"/>
              </a:lnSpc>
              <a:spcBef>
                <a:spcPts val="105"/>
              </a:spcBef>
            </a:pPr>
            <a:r>
              <a:rPr sz="1900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rope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rties  </a:t>
            </a:r>
            <a:r>
              <a:rPr sz="1900" spc="55" dirty="0">
                <a:solidFill>
                  <a:srgbClr val="FFFFFF"/>
                </a:solidFill>
                <a:latin typeface="Arial"/>
                <a:cs typeface="Arial"/>
              </a:rPr>
              <a:t>of   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polyester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16197" y="0"/>
            <a:ext cx="1837055" cy="2396490"/>
            <a:chOff x="3616197" y="0"/>
            <a:chExt cx="1837055" cy="2396490"/>
          </a:xfrm>
        </p:grpSpPr>
        <p:sp>
          <p:nvSpPr>
            <p:cNvPr id="8" name="object 8"/>
            <p:cNvSpPr/>
            <p:nvPr/>
          </p:nvSpPr>
          <p:spPr>
            <a:xfrm>
              <a:off x="3626358" y="3809"/>
              <a:ext cx="1816735" cy="2386330"/>
            </a:xfrm>
            <a:custGeom>
              <a:avLst/>
              <a:gdLst/>
              <a:ahLst/>
              <a:cxnLst/>
              <a:rect l="l" t="t" r="r" b="b"/>
              <a:pathLst>
                <a:path w="1816735" h="2386330">
                  <a:moveTo>
                    <a:pt x="1216914" y="2192274"/>
                  </a:moveTo>
                  <a:lnTo>
                    <a:pt x="907542" y="1998726"/>
                  </a:lnTo>
                  <a:lnTo>
                    <a:pt x="598170" y="2192274"/>
                  </a:lnTo>
                  <a:lnTo>
                    <a:pt x="721868" y="2192274"/>
                  </a:lnTo>
                  <a:lnTo>
                    <a:pt x="721868" y="2385822"/>
                  </a:lnTo>
                  <a:lnTo>
                    <a:pt x="1093216" y="2385822"/>
                  </a:lnTo>
                  <a:lnTo>
                    <a:pt x="1093216" y="2192274"/>
                  </a:lnTo>
                  <a:lnTo>
                    <a:pt x="1216914" y="2192274"/>
                  </a:lnTo>
                  <a:close/>
                </a:path>
                <a:path w="1816735" h="2386330">
                  <a:moveTo>
                    <a:pt x="1816608" y="909066"/>
                  </a:moveTo>
                  <a:lnTo>
                    <a:pt x="1815338" y="860793"/>
                  </a:lnTo>
                  <a:lnTo>
                    <a:pt x="1811604" y="813181"/>
                  </a:lnTo>
                  <a:lnTo>
                    <a:pt x="1805457" y="766267"/>
                  </a:lnTo>
                  <a:lnTo>
                    <a:pt x="1796961" y="720153"/>
                  </a:lnTo>
                  <a:lnTo>
                    <a:pt x="1786178" y="674878"/>
                  </a:lnTo>
                  <a:lnTo>
                    <a:pt x="1773161" y="630504"/>
                  </a:lnTo>
                  <a:lnTo>
                    <a:pt x="1757984" y="587108"/>
                  </a:lnTo>
                  <a:lnTo>
                    <a:pt x="1740712" y="544741"/>
                  </a:lnTo>
                  <a:lnTo>
                    <a:pt x="1721396" y="503478"/>
                  </a:lnTo>
                  <a:lnTo>
                    <a:pt x="1700110" y="463359"/>
                  </a:lnTo>
                  <a:lnTo>
                    <a:pt x="1676920" y="424472"/>
                  </a:lnTo>
                  <a:lnTo>
                    <a:pt x="1651876" y="386867"/>
                  </a:lnTo>
                  <a:lnTo>
                    <a:pt x="1625041" y="350608"/>
                  </a:lnTo>
                  <a:lnTo>
                    <a:pt x="1596491" y="315772"/>
                  </a:lnTo>
                  <a:lnTo>
                    <a:pt x="1566278" y="282397"/>
                  </a:lnTo>
                  <a:lnTo>
                    <a:pt x="1534464" y="250558"/>
                  </a:lnTo>
                  <a:lnTo>
                    <a:pt x="1501127" y="220319"/>
                  </a:lnTo>
                  <a:lnTo>
                    <a:pt x="1466303" y="191731"/>
                  </a:lnTo>
                  <a:lnTo>
                    <a:pt x="1430083" y="164884"/>
                  </a:lnTo>
                  <a:lnTo>
                    <a:pt x="1392504" y="139814"/>
                  </a:lnTo>
                  <a:lnTo>
                    <a:pt x="1353654" y="116598"/>
                  </a:lnTo>
                  <a:lnTo>
                    <a:pt x="1313573" y="95288"/>
                  </a:lnTo>
                  <a:lnTo>
                    <a:pt x="1272336" y="75971"/>
                  </a:lnTo>
                  <a:lnTo>
                    <a:pt x="1230007" y="58674"/>
                  </a:lnTo>
                  <a:lnTo>
                    <a:pt x="1186637" y="43484"/>
                  </a:lnTo>
                  <a:lnTo>
                    <a:pt x="1142314" y="30467"/>
                  </a:lnTo>
                  <a:lnTo>
                    <a:pt x="1097064" y="19672"/>
                  </a:lnTo>
                  <a:lnTo>
                    <a:pt x="1050988" y="11163"/>
                  </a:lnTo>
                  <a:lnTo>
                    <a:pt x="1004125" y="5003"/>
                  </a:lnTo>
                  <a:lnTo>
                    <a:pt x="956538" y="1270"/>
                  </a:lnTo>
                  <a:lnTo>
                    <a:pt x="908304" y="0"/>
                  </a:lnTo>
                  <a:lnTo>
                    <a:pt x="860056" y="1270"/>
                  </a:lnTo>
                  <a:lnTo>
                    <a:pt x="812469" y="5003"/>
                  </a:lnTo>
                  <a:lnTo>
                    <a:pt x="765606" y="11163"/>
                  </a:lnTo>
                  <a:lnTo>
                    <a:pt x="719531" y="19672"/>
                  </a:lnTo>
                  <a:lnTo>
                    <a:pt x="674281" y="30467"/>
                  </a:lnTo>
                  <a:lnTo>
                    <a:pt x="629958" y="43484"/>
                  </a:lnTo>
                  <a:lnTo>
                    <a:pt x="586587" y="58674"/>
                  </a:lnTo>
                  <a:lnTo>
                    <a:pt x="544258" y="75971"/>
                  </a:lnTo>
                  <a:lnTo>
                    <a:pt x="503021" y="95288"/>
                  </a:lnTo>
                  <a:lnTo>
                    <a:pt x="462940" y="116598"/>
                  </a:lnTo>
                  <a:lnTo>
                    <a:pt x="424091" y="139814"/>
                  </a:lnTo>
                  <a:lnTo>
                    <a:pt x="386511" y="164884"/>
                  </a:lnTo>
                  <a:lnTo>
                    <a:pt x="350291" y="191731"/>
                  </a:lnTo>
                  <a:lnTo>
                    <a:pt x="315468" y="220319"/>
                  </a:lnTo>
                  <a:lnTo>
                    <a:pt x="282130" y="250558"/>
                  </a:lnTo>
                  <a:lnTo>
                    <a:pt x="250317" y="282397"/>
                  </a:lnTo>
                  <a:lnTo>
                    <a:pt x="220103" y="315772"/>
                  </a:lnTo>
                  <a:lnTo>
                    <a:pt x="191554" y="350608"/>
                  </a:lnTo>
                  <a:lnTo>
                    <a:pt x="164719" y="386867"/>
                  </a:lnTo>
                  <a:lnTo>
                    <a:pt x="139674" y="424472"/>
                  </a:lnTo>
                  <a:lnTo>
                    <a:pt x="116484" y="463359"/>
                  </a:lnTo>
                  <a:lnTo>
                    <a:pt x="95199" y="503478"/>
                  </a:lnTo>
                  <a:lnTo>
                    <a:pt x="75882" y="544741"/>
                  </a:lnTo>
                  <a:lnTo>
                    <a:pt x="58610" y="587108"/>
                  </a:lnTo>
                  <a:lnTo>
                    <a:pt x="43434" y="630504"/>
                  </a:lnTo>
                  <a:lnTo>
                    <a:pt x="30416" y="674878"/>
                  </a:lnTo>
                  <a:lnTo>
                    <a:pt x="19634" y="720153"/>
                  </a:lnTo>
                  <a:lnTo>
                    <a:pt x="11137" y="766267"/>
                  </a:lnTo>
                  <a:lnTo>
                    <a:pt x="4991" y="813181"/>
                  </a:lnTo>
                  <a:lnTo>
                    <a:pt x="1257" y="860793"/>
                  </a:lnTo>
                  <a:lnTo>
                    <a:pt x="0" y="909066"/>
                  </a:lnTo>
                  <a:lnTo>
                    <a:pt x="1257" y="957351"/>
                  </a:lnTo>
                  <a:lnTo>
                    <a:pt x="4991" y="1004963"/>
                  </a:lnTo>
                  <a:lnTo>
                    <a:pt x="11137" y="1051877"/>
                  </a:lnTo>
                  <a:lnTo>
                    <a:pt x="19634" y="1097991"/>
                  </a:lnTo>
                  <a:lnTo>
                    <a:pt x="30416" y="1143266"/>
                  </a:lnTo>
                  <a:lnTo>
                    <a:pt x="43434" y="1187640"/>
                  </a:lnTo>
                  <a:lnTo>
                    <a:pt x="58610" y="1231036"/>
                  </a:lnTo>
                  <a:lnTo>
                    <a:pt x="75882" y="1273403"/>
                  </a:lnTo>
                  <a:lnTo>
                    <a:pt x="95199" y="1314665"/>
                  </a:lnTo>
                  <a:lnTo>
                    <a:pt x="116484" y="1354785"/>
                  </a:lnTo>
                  <a:lnTo>
                    <a:pt x="139674" y="1393672"/>
                  </a:lnTo>
                  <a:lnTo>
                    <a:pt x="164719" y="1431277"/>
                  </a:lnTo>
                  <a:lnTo>
                    <a:pt x="191554" y="1467535"/>
                  </a:lnTo>
                  <a:lnTo>
                    <a:pt x="220103" y="1502371"/>
                  </a:lnTo>
                  <a:lnTo>
                    <a:pt x="250317" y="1535747"/>
                  </a:lnTo>
                  <a:lnTo>
                    <a:pt x="282130" y="1567586"/>
                  </a:lnTo>
                  <a:lnTo>
                    <a:pt x="315468" y="1597825"/>
                  </a:lnTo>
                  <a:lnTo>
                    <a:pt x="350291" y="1626412"/>
                  </a:lnTo>
                  <a:lnTo>
                    <a:pt x="386511" y="1653260"/>
                  </a:lnTo>
                  <a:lnTo>
                    <a:pt x="424091" y="1678330"/>
                  </a:lnTo>
                  <a:lnTo>
                    <a:pt x="462940" y="1701546"/>
                  </a:lnTo>
                  <a:lnTo>
                    <a:pt x="503021" y="1722856"/>
                  </a:lnTo>
                  <a:lnTo>
                    <a:pt x="544258" y="1742173"/>
                  </a:lnTo>
                  <a:lnTo>
                    <a:pt x="586587" y="1759470"/>
                  </a:lnTo>
                  <a:lnTo>
                    <a:pt x="629958" y="1774659"/>
                  </a:lnTo>
                  <a:lnTo>
                    <a:pt x="674281" y="1787677"/>
                  </a:lnTo>
                  <a:lnTo>
                    <a:pt x="719531" y="1798472"/>
                  </a:lnTo>
                  <a:lnTo>
                    <a:pt x="765606" y="1806981"/>
                  </a:lnTo>
                  <a:lnTo>
                    <a:pt x="812469" y="1813140"/>
                  </a:lnTo>
                  <a:lnTo>
                    <a:pt x="860056" y="1816874"/>
                  </a:lnTo>
                  <a:lnTo>
                    <a:pt x="908304" y="1818132"/>
                  </a:lnTo>
                  <a:lnTo>
                    <a:pt x="956538" y="1816874"/>
                  </a:lnTo>
                  <a:lnTo>
                    <a:pt x="1004125" y="1813140"/>
                  </a:lnTo>
                  <a:lnTo>
                    <a:pt x="1050988" y="1806981"/>
                  </a:lnTo>
                  <a:lnTo>
                    <a:pt x="1097064" y="1798472"/>
                  </a:lnTo>
                  <a:lnTo>
                    <a:pt x="1142314" y="1787677"/>
                  </a:lnTo>
                  <a:lnTo>
                    <a:pt x="1186637" y="1774659"/>
                  </a:lnTo>
                  <a:lnTo>
                    <a:pt x="1230007" y="1759470"/>
                  </a:lnTo>
                  <a:lnTo>
                    <a:pt x="1272336" y="1742173"/>
                  </a:lnTo>
                  <a:lnTo>
                    <a:pt x="1313573" y="1722856"/>
                  </a:lnTo>
                  <a:lnTo>
                    <a:pt x="1353654" y="1701546"/>
                  </a:lnTo>
                  <a:lnTo>
                    <a:pt x="1392504" y="1678330"/>
                  </a:lnTo>
                  <a:lnTo>
                    <a:pt x="1430083" y="1653260"/>
                  </a:lnTo>
                  <a:lnTo>
                    <a:pt x="1466303" y="1626412"/>
                  </a:lnTo>
                  <a:lnTo>
                    <a:pt x="1501127" y="1597825"/>
                  </a:lnTo>
                  <a:lnTo>
                    <a:pt x="1534464" y="1567586"/>
                  </a:lnTo>
                  <a:lnTo>
                    <a:pt x="1566278" y="1535747"/>
                  </a:lnTo>
                  <a:lnTo>
                    <a:pt x="1596491" y="1502371"/>
                  </a:lnTo>
                  <a:lnTo>
                    <a:pt x="1625041" y="1467535"/>
                  </a:lnTo>
                  <a:lnTo>
                    <a:pt x="1651876" y="1431277"/>
                  </a:lnTo>
                  <a:lnTo>
                    <a:pt x="1676920" y="1393672"/>
                  </a:lnTo>
                  <a:lnTo>
                    <a:pt x="1700110" y="1354785"/>
                  </a:lnTo>
                  <a:lnTo>
                    <a:pt x="1721396" y="1314665"/>
                  </a:lnTo>
                  <a:lnTo>
                    <a:pt x="1740712" y="1273403"/>
                  </a:lnTo>
                  <a:lnTo>
                    <a:pt x="1757984" y="1231036"/>
                  </a:lnTo>
                  <a:lnTo>
                    <a:pt x="1773161" y="1187640"/>
                  </a:lnTo>
                  <a:lnTo>
                    <a:pt x="1786178" y="1143266"/>
                  </a:lnTo>
                  <a:lnTo>
                    <a:pt x="1796961" y="1097991"/>
                  </a:lnTo>
                  <a:lnTo>
                    <a:pt x="1805457" y="1051877"/>
                  </a:lnTo>
                  <a:lnTo>
                    <a:pt x="1811604" y="1004963"/>
                  </a:lnTo>
                  <a:lnTo>
                    <a:pt x="1815338" y="957351"/>
                  </a:lnTo>
                  <a:lnTo>
                    <a:pt x="1816608" y="909066"/>
                  </a:lnTo>
                  <a:close/>
                </a:path>
              </a:pathLst>
            </a:custGeom>
            <a:solidFill>
              <a:srgbClr val="9B6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6357" y="3810"/>
              <a:ext cx="1816735" cy="1818639"/>
            </a:xfrm>
            <a:custGeom>
              <a:avLst/>
              <a:gdLst/>
              <a:ahLst/>
              <a:cxnLst/>
              <a:rect l="l" t="t" r="r" b="b"/>
              <a:pathLst>
                <a:path w="1816735" h="1818639">
                  <a:moveTo>
                    <a:pt x="0" y="909066"/>
                  </a:moveTo>
                  <a:lnTo>
                    <a:pt x="1259" y="860789"/>
                  </a:lnTo>
                  <a:lnTo>
                    <a:pt x="4994" y="813168"/>
                  </a:lnTo>
                  <a:lnTo>
                    <a:pt x="11142" y="766266"/>
                  </a:lnTo>
                  <a:lnTo>
                    <a:pt x="19642" y="720146"/>
                  </a:lnTo>
                  <a:lnTo>
                    <a:pt x="30429" y="674870"/>
                  </a:lnTo>
                  <a:lnTo>
                    <a:pt x="43441" y="630502"/>
                  </a:lnTo>
                  <a:lnTo>
                    <a:pt x="58615" y="587104"/>
                  </a:lnTo>
                  <a:lnTo>
                    <a:pt x="75889" y="544739"/>
                  </a:lnTo>
                  <a:lnTo>
                    <a:pt x="95200" y="503469"/>
                  </a:lnTo>
                  <a:lnTo>
                    <a:pt x="116485" y="463359"/>
                  </a:lnTo>
                  <a:lnTo>
                    <a:pt x="139681" y="424470"/>
                  </a:lnTo>
                  <a:lnTo>
                    <a:pt x="164726" y="386865"/>
                  </a:lnTo>
                  <a:lnTo>
                    <a:pt x="191556" y="350608"/>
                  </a:lnTo>
                  <a:lnTo>
                    <a:pt x="220110" y="315760"/>
                  </a:lnTo>
                  <a:lnTo>
                    <a:pt x="250323" y="282386"/>
                  </a:lnTo>
                  <a:lnTo>
                    <a:pt x="282134" y="250548"/>
                  </a:lnTo>
                  <a:lnTo>
                    <a:pt x="315479" y="220308"/>
                  </a:lnTo>
                  <a:lnTo>
                    <a:pt x="350297" y="191729"/>
                  </a:lnTo>
                  <a:lnTo>
                    <a:pt x="386523" y="164875"/>
                  </a:lnTo>
                  <a:lnTo>
                    <a:pt x="424096" y="139808"/>
                  </a:lnTo>
                  <a:lnTo>
                    <a:pt x="462953" y="116591"/>
                  </a:lnTo>
                  <a:lnTo>
                    <a:pt x="503030" y="95287"/>
                  </a:lnTo>
                  <a:lnTo>
                    <a:pt x="544265" y="75959"/>
                  </a:lnTo>
                  <a:lnTo>
                    <a:pt x="586595" y="58669"/>
                  </a:lnTo>
                  <a:lnTo>
                    <a:pt x="629958" y="43481"/>
                  </a:lnTo>
                  <a:lnTo>
                    <a:pt x="674291" y="30457"/>
                  </a:lnTo>
                  <a:lnTo>
                    <a:pt x="719531" y="19660"/>
                  </a:lnTo>
                  <a:lnTo>
                    <a:pt x="765615" y="11153"/>
                  </a:lnTo>
                  <a:lnTo>
                    <a:pt x="812480" y="4998"/>
                  </a:lnTo>
                  <a:lnTo>
                    <a:pt x="860064" y="1260"/>
                  </a:lnTo>
                  <a:lnTo>
                    <a:pt x="908303" y="0"/>
                  </a:lnTo>
                  <a:lnTo>
                    <a:pt x="956543" y="1260"/>
                  </a:lnTo>
                  <a:lnTo>
                    <a:pt x="1004127" y="4998"/>
                  </a:lnTo>
                  <a:lnTo>
                    <a:pt x="1050992" y="11153"/>
                  </a:lnTo>
                  <a:lnTo>
                    <a:pt x="1097076" y="19660"/>
                  </a:lnTo>
                  <a:lnTo>
                    <a:pt x="1142316" y="30457"/>
                  </a:lnTo>
                  <a:lnTo>
                    <a:pt x="1186649" y="43481"/>
                  </a:lnTo>
                  <a:lnTo>
                    <a:pt x="1230012" y="58669"/>
                  </a:lnTo>
                  <a:lnTo>
                    <a:pt x="1272342" y="75959"/>
                  </a:lnTo>
                  <a:lnTo>
                    <a:pt x="1313577" y="95287"/>
                  </a:lnTo>
                  <a:lnTo>
                    <a:pt x="1353654" y="116591"/>
                  </a:lnTo>
                  <a:lnTo>
                    <a:pt x="1392511" y="139808"/>
                  </a:lnTo>
                  <a:lnTo>
                    <a:pt x="1430084" y="164875"/>
                  </a:lnTo>
                  <a:lnTo>
                    <a:pt x="1466310" y="191729"/>
                  </a:lnTo>
                  <a:lnTo>
                    <a:pt x="1501128" y="220308"/>
                  </a:lnTo>
                  <a:lnTo>
                    <a:pt x="1534473" y="250548"/>
                  </a:lnTo>
                  <a:lnTo>
                    <a:pt x="1566284" y="282386"/>
                  </a:lnTo>
                  <a:lnTo>
                    <a:pt x="1596497" y="315760"/>
                  </a:lnTo>
                  <a:lnTo>
                    <a:pt x="1625051" y="350608"/>
                  </a:lnTo>
                  <a:lnTo>
                    <a:pt x="1651881" y="386865"/>
                  </a:lnTo>
                  <a:lnTo>
                    <a:pt x="1676926" y="424470"/>
                  </a:lnTo>
                  <a:lnTo>
                    <a:pt x="1700122" y="463359"/>
                  </a:lnTo>
                  <a:lnTo>
                    <a:pt x="1721407" y="503469"/>
                  </a:lnTo>
                  <a:lnTo>
                    <a:pt x="1740718" y="544739"/>
                  </a:lnTo>
                  <a:lnTo>
                    <a:pt x="1757992" y="587104"/>
                  </a:lnTo>
                  <a:lnTo>
                    <a:pt x="1773166" y="630502"/>
                  </a:lnTo>
                  <a:lnTo>
                    <a:pt x="1786178" y="674870"/>
                  </a:lnTo>
                  <a:lnTo>
                    <a:pt x="1796965" y="720146"/>
                  </a:lnTo>
                  <a:lnTo>
                    <a:pt x="1805465" y="766266"/>
                  </a:lnTo>
                  <a:lnTo>
                    <a:pt x="1811613" y="813168"/>
                  </a:lnTo>
                  <a:lnTo>
                    <a:pt x="1815348" y="860789"/>
                  </a:lnTo>
                  <a:lnTo>
                    <a:pt x="1816607" y="909066"/>
                  </a:lnTo>
                  <a:lnTo>
                    <a:pt x="1815348" y="957342"/>
                  </a:lnTo>
                  <a:lnTo>
                    <a:pt x="1811613" y="1004963"/>
                  </a:lnTo>
                  <a:lnTo>
                    <a:pt x="1805465" y="1051865"/>
                  </a:lnTo>
                  <a:lnTo>
                    <a:pt x="1796965" y="1097985"/>
                  </a:lnTo>
                  <a:lnTo>
                    <a:pt x="1786178" y="1143261"/>
                  </a:lnTo>
                  <a:lnTo>
                    <a:pt x="1773166" y="1187629"/>
                  </a:lnTo>
                  <a:lnTo>
                    <a:pt x="1757992" y="1231027"/>
                  </a:lnTo>
                  <a:lnTo>
                    <a:pt x="1740718" y="1273392"/>
                  </a:lnTo>
                  <a:lnTo>
                    <a:pt x="1721407" y="1314662"/>
                  </a:lnTo>
                  <a:lnTo>
                    <a:pt x="1700122" y="1354772"/>
                  </a:lnTo>
                  <a:lnTo>
                    <a:pt x="1676926" y="1393661"/>
                  </a:lnTo>
                  <a:lnTo>
                    <a:pt x="1651881" y="1431266"/>
                  </a:lnTo>
                  <a:lnTo>
                    <a:pt x="1625051" y="1467523"/>
                  </a:lnTo>
                  <a:lnTo>
                    <a:pt x="1596497" y="1502371"/>
                  </a:lnTo>
                  <a:lnTo>
                    <a:pt x="1566284" y="1535745"/>
                  </a:lnTo>
                  <a:lnTo>
                    <a:pt x="1534473" y="1567583"/>
                  </a:lnTo>
                  <a:lnTo>
                    <a:pt x="1501128" y="1597823"/>
                  </a:lnTo>
                  <a:lnTo>
                    <a:pt x="1466310" y="1626402"/>
                  </a:lnTo>
                  <a:lnTo>
                    <a:pt x="1430084" y="1653256"/>
                  </a:lnTo>
                  <a:lnTo>
                    <a:pt x="1392511" y="1678323"/>
                  </a:lnTo>
                  <a:lnTo>
                    <a:pt x="1353654" y="1701540"/>
                  </a:lnTo>
                  <a:lnTo>
                    <a:pt x="1313577" y="1722844"/>
                  </a:lnTo>
                  <a:lnTo>
                    <a:pt x="1272342" y="1742172"/>
                  </a:lnTo>
                  <a:lnTo>
                    <a:pt x="1230012" y="1759462"/>
                  </a:lnTo>
                  <a:lnTo>
                    <a:pt x="1186649" y="1774650"/>
                  </a:lnTo>
                  <a:lnTo>
                    <a:pt x="1142316" y="1787674"/>
                  </a:lnTo>
                  <a:lnTo>
                    <a:pt x="1097076" y="1798471"/>
                  </a:lnTo>
                  <a:lnTo>
                    <a:pt x="1050992" y="1806978"/>
                  </a:lnTo>
                  <a:lnTo>
                    <a:pt x="1004127" y="1813133"/>
                  </a:lnTo>
                  <a:lnTo>
                    <a:pt x="956543" y="1816871"/>
                  </a:lnTo>
                  <a:lnTo>
                    <a:pt x="908303" y="1818132"/>
                  </a:lnTo>
                  <a:lnTo>
                    <a:pt x="860064" y="1816871"/>
                  </a:lnTo>
                  <a:lnTo>
                    <a:pt x="812480" y="1813133"/>
                  </a:lnTo>
                  <a:lnTo>
                    <a:pt x="765615" y="1806978"/>
                  </a:lnTo>
                  <a:lnTo>
                    <a:pt x="719531" y="1798471"/>
                  </a:lnTo>
                  <a:lnTo>
                    <a:pt x="674291" y="1787674"/>
                  </a:lnTo>
                  <a:lnTo>
                    <a:pt x="629958" y="1774650"/>
                  </a:lnTo>
                  <a:lnTo>
                    <a:pt x="586595" y="1759462"/>
                  </a:lnTo>
                  <a:lnTo>
                    <a:pt x="544265" y="1742172"/>
                  </a:lnTo>
                  <a:lnTo>
                    <a:pt x="503030" y="1722844"/>
                  </a:lnTo>
                  <a:lnTo>
                    <a:pt x="462953" y="1701540"/>
                  </a:lnTo>
                  <a:lnTo>
                    <a:pt x="424096" y="1678323"/>
                  </a:lnTo>
                  <a:lnTo>
                    <a:pt x="386523" y="1653256"/>
                  </a:lnTo>
                  <a:lnTo>
                    <a:pt x="350297" y="1626402"/>
                  </a:lnTo>
                  <a:lnTo>
                    <a:pt x="315479" y="1597823"/>
                  </a:lnTo>
                  <a:lnTo>
                    <a:pt x="282134" y="1567583"/>
                  </a:lnTo>
                  <a:lnTo>
                    <a:pt x="250323" y="1535745"/>
                  </a:lnTo>
                  <a:lnTo>
                    <a:pt x="220110" y="1502371"/>
                  </a:lnTo>
                  <a:lnTo>
                    <a:pt x="191556" y="1467523"/>
                  </a:lnTo>
                  <a:lnTo>
                    <a:pt x="164726" y="1431266"/>
                  </a:lnTo>
                  <a:lnTo>
                    <a:pt x="139681" y="1393661"/>
                  </a:lnTo>
                  <a:lnTo>
                    <a:pt x="116485" y="1354772"/>
                  </a:lnTo>
                  <a:lnTo>
                    <a:pt x="95200" y="1314662"/>
                  </a:lnTo>
                  <a:lnTo>
                    <a:pt x="75889" y="1273392"/>
                  </a:lnTo>
                  <a:lnTo>
                    <a:pt x="58615" y="1231027"/>
                  </a:lnTo>
                  <a:lnTo>
                    <a:pt x="43441" y="1187629"/>
                  </a:lnTo>
                  <a:lnTo>
                    <a:pt x="30429" y="1143261"/>
                  </a:lnTo>
                  <a:lnTo>
                    <a:pt x="19642" y="1097985"/>
                  </a:lnTo>
                  <a:lnTo>
                    <a:pt x="11142" y="1051865"/>
                  </a:lnTo>
                  <a:lnTo>
                    <a:pt x="4994" y="1004963"/>
                  </a:lnTo>
                  <a:lnTo>
                    <a:pt x="1259" y="957342"/>
                  </a:lnTo>
                  <a:lnTo>
                    <a:pt x="0" y="9090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22597" y="430784"/>
            <a:ext cx="1021715" cy="7905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940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resistant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pests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 chemicals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93258" y="1754123"/>
            <a:ext cx="2381250" cy="1836420"/>
            <a:chOff x="5493258" y="1754123"/>
            <a:chExt cx="2381250" cy="1836420"/>
          </a:xfrm>
        </p:grpSpPr>
        <p:sp>
          <p:nvSpPr>
            <p:cNvPr id="12" name="object 12"/>
            <p:cNvSpPr/>
            <p:nvPr/>
          </p:nvSpPr>
          <p:spPr>
            <a:xfrm>
              <a:off x="5493258" y="1764029"/>
              <a:ext cx="2371725" cy="1816735"/>
            </a:xfrm>
            <a:custGeom>
              <a:avLst/>
              <a:gdLst/>
              <a:ahLst/>
              <a:cxnLst/>
              <a:rect l="l" t="t" r="r" b="b"/>
              <a:pathLst>
                <a:path w="2371725" h="1816735">
                  <a:moveTo>
                    <a:pt x="424815" y="1244854"/>
                  </a:moveTo>
                  <a:lnTo>
                    <a:pt x="145542" y="1010793"/>
                  </a:lnTo>
                  <a:lnTo>
                    <a:pt x="183769" y="1128268"/>
                  </a:lnTo>
                  <a:lnTo>
                    <a:pt x="0" y="1187958"/>
                  </a:lnTo>
                  <a:lnTo>
                    <a:pt x="114554" y="1540510"/>
                  </a:lnTo>
                  <a:lnTo>
                    <a:pt x="298323" y="1480820"/>
                  </a:lnTo>
                  <a:lnTo>
                    <a:pt x="336550" y="1598422"/>
                  </a:lnTo>
                  <a:lnTo>
                    <a:pt x="424815" y="1244854"/>
                  </a:lnTo>
                  <a:close/>
                </a:path>
                <a:path w="2371725" h="1816735">
                  <a:moveTo>
                    <a:pt x="2371344" y="908304"/>
                  </a:moveTo>
                  <a:lnTo>
                    <a:pt x="2370074" y="860069"/>
                  </a:lnTo>
                  <a:lnTo>
                    <a:pt x="2366340" y="812482"/>
                  </a:lnTo>
                  <a:lnTo>
                    <a:pt x="2360193" y="765619"/>
                  </a:lnTo>
                  <a:lnTo>
                    <a:pt x="2351697" y="719543"/>
                  </a:lnTo>
                  <a:lnTo>
                    <a:pt x="2340914" y="674293"/>
                  </a:lnTo>
                  <a:lnTo>
                    <a:pt x="2327897" y="629970"/>
                  </a:lnTo>
                  <a:lnTo>
                    <a:pt x="2312720" y="586600"/>
                  </a:lnTo>
                  <a:lnTo>
                    <a:pt x="2295448" y="544271"/>
                  </a:lnTo>
                  <a:lnTo>
                    <a:pt x="2276132" y="503034"/>
                  </a:lnTo>
                  <a:lnTo>
                    <a:pt x="2254847" y="462953"/>
                  </a:lnTo>
                  <a:lnTo>
                    <a:pt x="2231656" y="424103"/>
                  </a:lnTo>
                  <a:lnTo>
                    <a:pt x="2206612" y="386524"/>
                  </a:lnTo>
                  <a:lnTo>
                    <a:pt x="2179777" y="350304"/>
                  </a:lnTo>
                  <a:lnTo>
                    <a:pt x="2151227" y="315480"/>
                  </a:lnTo>
                  <a:lnTo>
                    <a:pt x="2121014" y="282143"/>
                  </a:lnTo>
                  <a:lnTo>
                    <a:pt x="2089200" y="250329"/>
                  </a:lnTo>
                  <a:lnTo>
                    <a:pt x="2055863" y="220116"/>
                  </a:lnTo>
                  <a:lnTo>
                    <a:pt x="2021039" y="191566"/>
                  </a:lnTo>
                  <a:lnTo>
                    <a:pt x="1984819" y="164731"/>
                  </a:lnTo>
                  <a:lnTo>
                    <a:pt x="1947240" y="139687"/>
                  </a:lnTo>
                  <a:lnTo>
                    <a:pt x="1908390" y="116497"/>
                  </a:lnTo>
                  <a:lnTo>
                    <a:pt x="1868309" y="95211"/>
                  </a:lnTo>
                  <a:lnTo>
                    <a:pt x="1827072" y="75895"/>
                  </a:lnTo>
                  <a:lnTo>
                    <a:pt x="1784743" y="58623"/>
                  </a:lnTo>
                  <a:lnTo>
                    <a:pt x="1741373" y="43446"/>
                  </a:lnTo>
                  <a:lnTo>
                    <a:pt x="1697050" y="30429"/>
                  </a:lnTo>
                  <a:lnTo>
                    <a:pt x="1651800" y="19646"/>
                  </a:lnTo>
                  <a:lnTo>
                    <a:pt x="1605724" y="11150"/>
                  </a:lnTo>
                  <a:lnTo>
                    <a:pt x="1558861" y="5003"/>
                  </a:lnTo>
                  <a:lnTo>
                    <a:pt x="1511274" y="1270"/>
                  </a:lnTo>
                  <a:lnTo>
                    <a:pt x="1463040" y="0"/>
                  </a:lnTo>
                  <a:lnTo>
                    <a:pt x="1414792" y="1270"/>
                  </a:lnTo>
                  <a:lnTo>
                    <a:pt x="1367205" y="5003"/>
                  </a:lnTo>
                  <a:lnTo>
                    <a:pt x="1320342" y="11150"/>
                  </a:lnTo>
                  <a:lnTo>
                    <a:pt x="1274267" y="19646"/>
                  </a:lnTo>
                  <a:lnTo>
                    <a:pt x="1229017" y="30429"/>
                  </a:lnTo>
                  <a:lnTo>
                    <a:pt x="1184694" y="43446"/>
                  </a:lnTo>
                  <a:lnTo>
                    <a:pt x="1141323" y="58623"/>
                  </a:lnTo>
                  <a:lnTo>
                    <a:pt x="1098994" y="75895"/>
                  </a:lnTo>
                  <a:lnTo>
                    <a:pt x="1057757" y="95211"/>
                  </a:lnTo>
                  <a:lnTo>
                    <a:pt x="1017676" y="116497"/>
                  </a:lnTo>
                  <a:lnTo>
                    <a:pt x="978827" y="139687"/>
                  </a:lnTo>
                  <a:lnTo>
                    <a:pt x="941247" y="164731"/>
                  </a:lnTo>
                  <a:lnTo>
                    <a:pt x="905027" y="191566"/>
                  </a:lnTo>
                  <a:lnTo>
                    <a:pt x="870204" y="220116"/>
                  </a:lnTo>
                  <a:lnTo>
                    <a:pt x="836866" y="250329"/>
                  </a:lnTo>
                  <a:lnTo>
                    <a:pt x="805053" y="282143"/>
                  </a:lnTo>
                  <a:lnTo>
                    <a:pt x="774839" y="315480"/>
                  </a:lnTo>
                  <a:lnTo>
                    <a:pt x="746290" y="350304"/>
                  </a:lnTo>
                  <a:lnTo>
                    <a:pt x="719455" y="386524"/>
                  </a:lnTo>
                  <a:lnTo>
                    <a:pt x="694410" y="424103"/>
                  </a:lnTo>
                  <a:lnTo>
                    <a:pt x="671220" y="462953"/>
                  </a:lnTo>
                  <a:lnTo>
                    <a:pt x="649935" y="503034"/>
                  </a:lnTo>
                  <a:lnTo>
                    <a:pt x="630618" y="544271"/>
                  </a:lnTo>
                  <a:lnTo>
                    <a:pt x="613346" y="586600"/>
                  </a:lnTo>
                  <a:lnTo>
                    <a:pt x="598170" y="629970"/>
                  </a:lnTo>
                  <a:lnTo>
                    <a:pt x="585152" y="674293"/>
                  </a:lnTo>
                  <a:lnTo>
                    <a:pt x="574370" y="719543"/>
                  </a:lnTo>
                  <a:lnTo>
                    <a:pt x="565873" y="765619"/>
                  </a:lnTo>
                  <a:lnTo>
                    <a:pt x="559727" y="812482"/>
                  </a:lnTo>
                  <a:lnTo>
                    <a:pt x="555993" y="860069"/>
                  </a:lnTo>
                  <a:lnTo>
                    <a:pt x="554736" y="908304"/>
                  </a:lnTo>
                  <a:lnTo>
                    <a:pt x="555993" y="956551"/>
                  </a:lnTo>
                  <a:lnTo>
                    <a:pt x="559727" y="1004138"/>
                  </a:lnTo>
                  <a:lnTo>
                    <a:pt x="565873" y="1051001"/>
                  </a:lnTo>
                  <a:lnTo>
                    <a:pt x="574370" y="1097076"/>
                  </a:lnTo>
                  <a:lnTo>
                    <a:pt x="585152" y="1142326"/>
                  </a:lnTo>
                  <a:lnTo>
                    <a:pt x="598170" y="1186649"/>
                  </a:lnTo>
                  <a:lnTo>
                    <a:pt x="613346" y="1230020"/>
                  </a:lnTo>
                  <a:lnTo>
                    <a:pt x="630618" y="1272349"/>
                  </a:lnTo>
                  <a:lnTo>
                    <a:pt x="649935" y="1313586"/>
                  </a:lnTo>
                  <a:lnTo>
                    <a:pt x="671220" y="1353667"/>
                  </a:lnTo>
                  <a:lnTo>
                    <a:pt x="694410" y="1392516"/>
                  </a:lnTo>
                  <a:lnTo>
                    <a:pt x="719455" y="1430096"/>
                  </a:lnTo>
                  <a:lnTo>
                    <a:pt x="746290" y="1466316"/>
                  </a:lnTo>
                  <a:lnTo>
                    <a:pt x="774839" y="1501140"/>
                  </a:lnTo>
                  <a:lnTo>
                    <a:pt x="805053" y="1534477"/>
                  </a:lnTo>
                  <a:lnTo>
                    <a:pt x="836866" y="1566291"/>
                  </a:lnTo>
                  <a:lnTo>
                    <a:pt x="870204" y="1596504"/>
                  </a:lnTo>
                  <a:lnTo>
                    <a:pt x="905027" y="1625053"/>
                  </a:lnTo>
                  <a:lnTo>
                    <a:pt x="941247" y="1651889"/>
                  </a:lnTo>
                  <a:lnTo>
                    <a:pt x="978827" y="1676933"/>
                  </a:lnTo>
                  <a:lnTo>
                    <a:pt x="1017676" y="1700123"/>
                  </a:lnTo>
                  <a:lnTo>
                    <a:pt x="1057757" y="1721408"/>
                  </a:lnTo>
                  <a:lnTo>
                    <a:pt x="1098994" y="1740725"/>
                  </a:lnTo>
                  <a:lnTo>
                    <a:pt x="1141323" y="1757997"/>
                  </a:lnTo>
                  <a:lnTo>
                    <a:pt x="1184694" y="1773174"/>
                  </a:lnTo>
                  <a:lnTo>
                    <a:pt x="1229017" y="1786191"/>
                  </a:lnTo>
                  <a:lnTo>
                    <a:pt x="1274267" y="1796973"/>
                  </a:lnTo>
                  <a:lnTo>
                    <a:pt x="1320342" y="1805470"/>
                  </a:lnTo>
                  <a:lnTo>
                    <a:pt x="1367205" y="1811616"/>
                  </a:lnTo>
                  <a:lnTo>
                    <a:pt x="1414792" y="1815350"/>
                  </a:lnTo>
                  <a:lnTo>
                    <a:pt x="1463040" y="1816608"/>
                  </a:lnTo>
                  <a:lnTo>
                    <a:pt x="1511274" y="1815350"/>
                  </a:lnTo>
                  <a:lnTo>
                    <a:pt x="1558861" y="1811616"/>
                  </a:lnTo>
                  <a:lnTo>
                    <a:pt x="1605724" y="1805470"/>
                  </a:lnTo>
                  <a:lnTo>
                    <a:pt x="1651800" y="1796973"/>
                  </a:lnTo>
                  <a:lnTo>
                    <a:pt x="1697050" y="1786191"/>
                  </a:lnTo>
                  <a:lnTo>
                    <a:pt x="1741373" y="1773174"/>
                  </a:lnTo>
                  <a:lnTo>
                    <a:pt x="1784743" y="1757997"/>
                  </a:lnTo>
                  <a:lnTo>
                    <a:pt x="1827072" y="1740725"/>
                  </a:lnTo>
                  <a:lnTo>
                    <a:pt x="1868309" y="1721408"/>
                  </a:lnTo>
                  <a:lnTo>
                    <a:pt x="1908390" y="1700123"/>
                  </a:lnTo>
                  <a:lnTo>
                    <a:pt x="1947240" y="1676933"/>
                  </a:lnTo>
                  <a:lnTo>
                    <a:pt x="1984819" y="1651889"/>
                  </a:lnTo>
                  <a:lnTo>
                    <a:pt x="2021039" y="1625053"/>
                  </a:lnTo>
                  <a:lnTo>
                    <a:pt x="2055863" y="1596504"/>
                  </a:lnTo>
                  <a:lnTo>
                    <a:pt x="2089200" y="1566291"/>
                  </a:lnTo>
                  <a:lnTo>
                    <a:pt x="2121014" y="1534477"/>
                  </a:lnTo>
                  <a:lnTo>
                    <a:pt x="2151227" y="1501140"/>
                  </a:lnTo>
                  <a:lnTo>
                    <a:pt x="2179777" y="1466316"/>
                  </a:lnTo>
                  <a:lnTo>
                    <a:pt x="2206612" y="1430096"/>
                  </a:lnTo>
                  <a:lnTo>
                    <a:pt x="2231656" y="1392516"/>
                  </a:lnTo>
                  <a:lnTo>
                    <a:pt x="2254847" y="1353667"/>
                  </a:lnTo>
                  <a:lnTo>
                    <a:pt x="2276132" y="1313586"/>
                  </a:lnTo>
                  <a:lnTo>
                    <a:pt x="2295448" y="1272349"/>
                  </a:lnTo>
                  <a:lnTo>
                    <a:pt x="2312720" y="1230020"/>
                  </a:lnTo>
                  <a:lnTo>
                    <a:pt x="2327897" y="1186649"/>
                  </a:lnTo>
                  <a:lnTo>
                    <a:pt x="2340914" y="1142326"/>
                  </a:lnTo>
                  <a:lnTo>
                    <a:pt x="2351697" y="1097076"/>
                  </a:lnTo>
                  <a:lnTo>
                    <a:pt x="2360193" y="1051001"/>
                  </a:lnTo>
                  <a:lnTo>
                    <a:pt x="2366340" y="1004138"/>
                  </a:lnTo>
                  <a:lnTo>
                    <a:pt x="2370074" y="956551"/>
                  </a:lnTo>
                  <a:lnTo>
                    <a:pt x="2371344" y="908304"/>
                  </a:lnTo>
                  <a:close/>
                </a:path>
              </a:pathLst>
            </a:custGeom>
            <a:solidFill>
              <a:srgbClr val="A95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7994" y="1764029"/>
              <a:ext cx="1816735" cy="1816735"/>
            </a:xfrm>
            <a:custGeom>
              <a:avLst/>
              <a:gdLst/>
              <a:ahLst/>
              <a:cxnLst/>
              <a:rect l="l" t="t" r="r" b="b"/>
              <a:pathLst>
                <a:path w="1816734" h="1816735">
                  <a:moveTo>
                    <a:pt x="0" y="908304"/>
                  </a:moveTo>
                  <a:lnTo>
                    <a:pt x="1259" y="860064"/>
                  </a:lnTo>
                  <a:lnTo>
                    <a:pt x="4994" y="812480"/>
                  </a:lnTo>
                  <a:lnTo>
                    <a:pt x="11142" y="765615"/>
                  </a:lnTo>
                  <a:lnTo>
                    <a:pt x="19642" y="719531"/>
                  </a:lnTo>
                  <a:lnTo>
                    <a:pt x="30429" y="674291"/>
                  </a:lnTo>
                  <a:lnTo>
                    <a:pt x="43441" y="629958"/>
                  </a:lnTo>
                  <a:lnTo>
                    <a:pt x="58615" y="586595"/>
                  </a:lnTo>
                  <a:lnTo>
                    <a:pt x="75889" y="544265"/>
                  </a:lnTo>
                  <a:lnTo>
                    <a:pt x="95200" y="503030"/>
                  </a:lnTo>
                  <a:lnTo>
                    <a:pt x="116485" y="462953"/>
                  </a:lnTo>
                  <a:lnTo>
                    <a:pt x="139681" y="424096"/>
                  </a:lnTo>
                  <a:lnTo>
                    <a:pt x="164726" y="386523"/>
                  </a:lnTo>
                  <a:lnTo>
                    <a:pt x="191556" y="350297"/>
                  </a:lnTo>
                  <a:lnTo>
                    <a:pt x="220110" y="315479"/>
                  </a:lnTo>
                  <a:lnTo>
                    <a:pt x="250323" y="282134"/>
                  </a:lnTo>
                  <a:lnTo>
                    <a:pt x="282134" y="250323"/>
                  </a:lnTo>
                  <a:lnTo>
                    <a:pt x="315479" y="220110"/>
                  </a:lnTo>
                  <a:lnTo>
                    <a:pt x="350297" y="191556"/>
                  </a:lnTo>
                  <a:lnTo>
                    <a:pt x="386523" y="164726"/>
                  </a:lnTo>
                  <a:lnTo>
                    <a:pt x="424096" y="139681"/>
                  </a:lnTo>
                  <a:lnTo>
                    <a:pt x="462953" y="116485"/>
                  </a:lnTo>
                  <a:lnTo>
                    <a:pt x="503030" y="95200"/>
                  </a:lnTo>
                  <a:lnTo>
                    <a:pt x="544265" y="75889"/>
                  </a:lnTo>
                  <a:lnTo>
                    <a:pt x="586595" y="58615"/>
                  </a:lnTo>
                  <a:lnTo>
                    <a:pt x="629958" y="43441"/>
                  </a:lnTo>
                  <a:lnTo>
                    <a:pt x="674291" y="30429"/>
                  </a:lnTo>
                  <a:lnTo>
                    <a:pt x="719531" y="19642"/>
                  </a:lnTo>
                  <a:lnTo>
                    <a:pt x="765615" y="11142"/>
                  </a:lnTo>
                  <a:lnTo>
                    <a:pt x="812480" y="4994"/>
                  </a:lnTo>
                  <a:lnTo>
                    <a:pt x="860064" y="1259"/>
                  </a:lnTo>
                  <a:lnTo>
                    <a:pt x="908303" y="0"/>
                  </a:lnTo>
                  <a:lnTo>
                    <a:pt x="956543" y="1259"/>
                  </a:lnTo>
                  <a:lnTo>
                    <a:pt x="1004127" y="4994"/>
                  </a:lnTo>
                  <a:lnTo>
                    <a:pt x="1050992" y="11142"/>
                  </a:lnTo>
                  <a:lnTo>
                    <a:pt x="1097076" y="19642"/>
                  </a:lnTo>
                  <a:lnTo>
                    <a:pt x="1142316" y="30429"/>
                  </a:lnTo>
                  <a:lnTo>
                    <a:pt x="1186649" y="43441"/>
                  </a:lnTo>
                  <a:lnTo>
                    <a:pt x="1230012" y="58615"/>
                  </a:lnTo>
                  <a:lnTo>
                    <a:pt x="1272342" y="75889"/>
                  </a:lnTo>
                  <a:lnTo>
                    <a:pt x="1313577" y="95200"/>
                  </a:lnTo>
                  <a:lnTo>
                    <a:pt x="1353654" y="116485"/>
                  </a:lnTo>
                  <a:lnTo>
                    <a:pt x="1392511" y="139681"/>
                  </a:lnTo>
                  <a:lnTo>
                    <a:pt x="1430084" y="164726"/>
                  </a:lnTo>
                  <a:lnTo>
                    <a:pt x="1466310" y="191556"/>
                  </a:lnTo>
                  <a:lnTo>
                    <a:pt x="1501128" y="220110"/>
                  </a:lnTo>
                  <a:lnTo>
                    <a:pt x="1534473" y="250323"/>
                  </a:lnTo>
                  <a:lnTo>
                    <a:pt x="1566284" y="282134"/>
                  </a:lnTo>
                  <a:lnTo>
                    <a:pt x="1596497" y="315479"/>
                  </a:lnTo>
                  <a:lnTo>
                    <a:pt x="1625051" y="350297"/>
                  </a:lnTo>
                  <a:lnTo>
                    <a:pt x="1651881" y="386523"/>
                  </a:lnTo>
                  <a:lnTo>
                    <a:pt x="1676926" y="424096"/>
                  </a:lnTo>
                  <a:lnTo>
                    <a:pt x="1700122" y="462953"/>
                  </a:lnTo>
                  <a:lnTo>
                    <a:pt x="1721407" y="503030"/>
                  </a:lnTo>
                  <a:lnTo>
                    <a:pt x="1740718" y="544265"/>
                  </a:lnTo>
                  <a:lnTo>
                    <a:pt x="1757992" y="586595"/>
                  </a:lnTo>
                  <a:lnTo>
                    <a:pt x="1773166" y="629958"/>
                  </a:lnTo>
                  <a:lnTo>
                    <a:pt x="1786178" y="674291"/>
                  </a:lnTo>
                  <a:lnTo>
                    <a:pt x="1796965" y="719531"/>
                  </a:lnTo>
                  <a:lnTo>
                    <a:pt x="1805465" y="765615"/>
                  </a:lnTo>
                  <a:lnTo>
                    <a:pt x="1811613" y="812480"/>
                  </a:lnTo>
                  <a:lnTo>
                    <a:pt x="1815348" y="860064"/>
                  </a:lnTo>
                  <a:lnTo>
                    <a:pt x="1816607" y="908304"/>
                  </a:lnTo>
                  <a:lnTo>
                    <a:pt x="1815348" y="956543"/>
                  </a:lnTo>
                  <a:lnTo>
                    <a:pt x="1811613" y="1004127"/>
                  </a:lnTo>
                  <a:lnTo>
                    <a:pt x="1805465" y="1050992"/>
                  </a:lnTo>
                  <a:lnTo>
                    <a:pt x="1796965" y="1097076"/>
                  </a:lnTo>
                  <a:lnTo>
                    <a:pt x="1786178" y="1142316"/>
                  </a:lnTo>
                  <a:lnTo>
                    <a:pt x="1773166" y="1186649"/>
                  </a:lnTo>
                  <a:lnTo>
                    <a:pt x="1757992" y="1230012"/>
                  </a:lnTo>
                  <a:lnTo>
                    <a:pt x="1740718" y="1272342"/>
                  </a:lnTo>
                  <a:lnTo>
                    <a:pt x="1721407" y="1313577"/>
                  </a:lnTo>
                  <a:lnTo>
                    <a:pt x="1700122" y="1353654"/>
                  </a:lnTo>
                  <a:lnTo>
                    <a:pt x="1676926" y="1392511"/>
                  </a:lnTo>
                  <a:lnTo>
                    <a:pt x="1651881" y="1430084"/>
                  </a:lnTo>
                  <a:lnTo>
                    <a:pt x="1625051" y="1466310"/>
                  </a:lnTo>
                  <a:lnTo>
                    <a:pt x="1596497" y="1501128"/>
                  </a:lnTo>
                  <a:lnTo>
                    <a:pt x="1566284" y="1534473"/>
                  </a:lnTo>
                  <a:lnTo>
                    <a:pt x="1534473" y="1566284"/>
                  </a:lnTo>
                  <a:lnTo>
                    <a:pt x="1501128" y="1596497"/>
                  </a:lnTo>
                  <a:lnTo>
                    <a:pt x="1466310" y="1625051"/>
                  </a:lnTo>
                  <a:lnTo>
                    <a:pt x="1430084" y="1651881"/>
                  </a:lnTo>
                  <a:lnTo>
                    <a:pt x="1392511" y="1676926"/>
                  </a:lnTo>
                  <a:lnTo>
                    <a:pt x="1353654" y="1700122"/>
                  </a:lnTo>
                  <a:lnTo>
                    <a:pt x="1313577" y="1721407"/>
                  </a:lnTo>
                  <a:lnTo>
                    <a:pt x="1272342" y="1740718"/>
                  </a:lnTo>
                  <a:lnTo>
                    <a:pt x="1230012" y="1757992"/>
                  </a:lnTo>
                  <a:lnTo>
                    <a:pt x="1186649" y="1773166"/>
                  </a:lnTo>
                  <a:lnTo>
                    <a:pt x="1142316" y="1786178"/>
                  </a:lnTo>
                  <a:lnTo>
                    <a:pt x="1097076" y="1796965"/>
                  </a:lnTo>
                  <a:lnTo>
                    <a:pt x="1050992" y="1805465"/>
                  </a:lnTo>
                  <a:lnTo>
                    <a:pt x="1004127" y="1811613"/>
                  </a:lnTo>
                  <a:lnTo>
                    <a:pt x="956543" y="1815348"/>
                  </a:lnTo>
                  <a:lnTo>
                    <a:pt x="908303" y="1816608"/>
                  </a:lnTo>
                  <a:lnTo>
                    <a:pt x="860064" y="1815348"/>
                  </a:lnTo>
                  <a:lnTo>
                    <a:pt x="812480" y="1811613"/>
                  </a:lnTo>
                  <a:lnTo>
                    <a:pt x="765615" y="1805465"/>
                  </a:lnTo>
                  <a:lnTo>
                    <a:pt x="719531" y="1796965"/>
                  </a:lnTo>
                  <a:lnTo>
                    <a:pt x="674291" y="1786178"/>
                  </a:lnTo>
                  <a:lnTo>
                    <a:pt x="629958" y="1773166"/>
                  </a:lnTo>
                  <a:lnTo>
                    <a:pt x="586595" y="1757992"/>
                  </a:lnTo>
                  <a:lnTo>
                    <a:pt x="544265" y="1740718"/>
                  </a:lnTo>
                  <a:lnTo>
                    <a:pt x="503030" y="1721407"/>
                  </a:lnTo>
                  <a:lnTo>
                    <a:pt x="462953" y="1700122"/>
                  </a:lnTo>
                  <a:lnTo>
                    <a:pt x="424096" y="1676926"/>
                  </a:lnTo>
                  <a:lnTo>
                    <a:pt x="386523" y="1651881"/>
                  </a:lnTo>
                  <a:lnTo>
                    <a:pt x="350297" y="1625051"/>
                  </a:lnTo>
                  <a:lnTo>
                    <a:pt x="315479" y="1596497"/>
                  </a:lnTo>
                  <a:lnTo>
                    <a:pt x="282134" y="1566284"/>
                  </a:lnTo>
                  <a:lnTo>
                    <a:pt x="250323" y="1534473"/>
                  </a:lnTo>
                  <a:lnTo>
                    <a:pt x="220110" y="1501128"/>
                  </a:lnTo>
                  <a:lnTo>
                    <a:pt x="191556" y="1466310"/>
                  </a:lnTo>
                  <a:lnTo>
                    <a:pt x="164726" y="1430084"/>
                  </a:lnTo>
                  <a:lnTo>
                    <a:pt x="139681" y="1392511"/>
                  </a:lnTo>
                  <a:lnTo>
                    <a:pt x="116485" y="1353654"/>
                  </a:lnTo>
                  <a:lnTo>
                    <a:pt x="95200" y="1313577"/>
                  </a:lnTo>
                  <a:lnTo>
                    <a:pt x="75889" y="1272342"/>
                  </a:lnTo>
                  <a:lnTo>
                    <a:pt x="58615" y="1230012"/>
                  </a:lnTo>
                  <a:lnTo>
                    <a:pt x="43441" y="1186649"/>
                  </a:lnTo>
                  <a:lnTo>
                    <a:pt x="30429" y="1142316"/>
                  </a:lnTo>
                  <a:lnTo>
                    <a:pt x="19642" y="1097076"/>
                  </a:lnTo>
                  <a:lnTo>
                    <a:pt x="11142" y="1050992"/>
                  </a:lnTo>
                  <a:lnTo>
                    <a:pt x="4994" y="1004127"/>
                  </a:lnTo>
                  <a:lnTo>
                    <a:pt x="1259" y="956543"/>
                  </a:lnTo>
                  <a:lnTo>
                    <a:pt x="0" y="9083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46952" y="2443429"/>
            <a:ext cx="1214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dries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quickly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5120" y="4918913"/>
            <a:ext cx="1250315" cy="10274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8400"/>
              </a:lnSpc>
              <a:spcBef>
                <a:spcPts val="3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easy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wash,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does not  shrink or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stretch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1745" y="4874132"/>
            <a:ext cx="1009015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 per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nt  crease if  heated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pressed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1625" y="2190369"/>
            <a:ext cx="1080770" cy="7905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940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tough,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light  weight and  elastic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004060" y="1871472"/>
            <a:ext cx="5082540" cy="425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763136" y="3593185"/>
            <a:ext cx="1368425" cy="113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39700"/>
              </a:lnSpc>
              <a:spcBef>
                <a:spcPts val="95"/>
              </a:spcBef>
            </a:pPr>
            <a:r>
              <a:rPr sz="2600" spc="-145" dirty="0">
                <a:latin typeface="Arial"/>
                <a:cs typeface="Arial"/>
              </a:rPr>
              <a:t>Uses </a:t>
            </a:r>
            <a:r>
              <a:rPr sz="2600" spc="85" dirty="0">
                <a:latin typeface="Arial"/>
                <a:cs typeface="Arial"/>
              </a:rPr>
              <a:t>of  </a:t>
            </a:r>
            <a:r>
              <a:rPr sz="2600" spc="90" dirty="0">
                <a:latin typeface="Arial"/>
                <a:cs typeface="Arial"/>
              </a:rPr>
              <a:t>po</a:t>
            </a:r>
            <a:r>
              <a:rPr sz="2600" spc="40" dirty="0">
                <a:latin typeface="Arial"/>
                <a:cs typeface="Arial"/>
              </a:rPr>
              <a:t>l</a:t>
            </a:r>
            <a:r>
              <a:rPr sz="2600" spc="-35" dirty="0">
                <a:latin typeface="Arial"/>
                <a:cs typeface="Arial"/>
              </a:rPr>
              <a:t>yester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7826" y="2393061"/>
            <a:ext cx="1459865" cy="805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1910" algn="ctr">
              <a:lnSpc>
                <a:spcPct val="88300"/>
              </a:lnSpc>
              <a:spcBef>
                <a:spcPts val="300"/>
              </a:spcBef>
            </a:pPr>
            <a:r>
              <a:rPr sz="1400" spc="-5" dirty="0">
                <a:latin typeface="Times New Roman"/>
                <a:cs typeface="Times New Roman"/>
              </a:rPr>
              <a:t>making magnetic  </a:t>
            </a:r>
            <a:r>
              <a:rPr sz="1400" dirty="0">
                <a:latin typeface="Times New Roman"/>
                <a:cs typeface="Times New Roman"/>
              </a:rPr>
              <a:t>audio and video  cassettes and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floppy  </a:t>
            </a:r>
            <a:r>
              <a:rPr sz="1400" spc="5" dirty="0">
                <a:latin typeface="Times New Roman"/>
                <a:cs typeface="Times New Roman"/>
              </a:rPr>
              <a:t>disks.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809" y="4612385"/>
            <a:ext cx="1328420" cy="8051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88400"/>
              </a:lnSpc>
              <a:spcBef>
                <a:spcPts val="295"/>
              </a:spcBef>
            </a:pPr>
            <a:r>
              <a:rPr sz="1400" dirty="0">
                <a:latin typeface="Times New Roman"/>
                <a:cs typeface="Times New Roman"/>
              </a:rPr>
              <a:t>highly suitable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 </a:t>
            </a:r>
            <a:r>
              <a:rPr sz="1400" spc="-5" dirty="0">
                <a:latin typeface="Times New Roman"/>
                <a:cs typeface="Times New Roman"/>
              </a:rPr>
              <a:t>shirting, suiting,  </a:t>
            </a:r>
            <a:r>
              <a:rPr sz="1400" dirty="0">
                <a:latin typeface="Times New Roman"/>
                <a:cs typeface="Times New Roman"/>
              </a:rPr>
              <a:t>sarees and  draperies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473" y="4577588"/>
            <a:ext cx="1362075" cy="9893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635" algn="ctr">
              <a:lnSpc>
                <a:spcPct val="87900"/>
              </a:lnSpc>
              <a:spcBef>
                <a:spcPts val="305"/>
              </a:spcBef>
            </a:pPr>
            <a:r>
              <a:rPr sz="1400" spc="-5" dirty="0">
                <a:latin typeface="Times New Roman"/>
                <a:cs typeface="Times New Roman"/>
              </a:rPr>
              <a:t>mixed with </a:t>
            </a:r>
            <a:r>
              <a:rPr sz="1400" dirty="0">
                <a:latin typeface="Times New Roman"/>
                <a:cs typeface="Times New Roman"/>
              </a:rPr>
              <a:t>fibre  glass for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moulding  </a:t>
            </a:r>
            <a:r>
              <a:rPr sz="1400" dirty="0">
                <a:latin typeface="Times New Roman"/>
                <a:cs typeface="Times New Roman"/>
              </a:rPr>
              <a:t>it into </a:t>
            </a:r>
            <a:r>
              <a:rPr sz="1400" spc="-5" dirty="0">
                <a:latin typeface="Times New Roman"/>
                <a:cs typeface="Times New Roman"/>
              </a:rPr>
              <a:t>helmets,  </a:t>
            </a:r>
            <a:r>
              <a:rPr sz="1400" dirty="0">
                <a:latin typeface="Times New Roman"/>
                <a:cs typeface="Times New Roman"/>
              </a:rPr>
              <a:t>protective </a:t>
            </a:r>
            <a:r>
              <a:rPr sz="1400" spc="-5" dirty="0">
                <a:latin typeface="Times New Roman"/>
                <a:cs typeface="Times New Roman"/>
              </a:rPr>
              <a:t>sheets  </a:t>
            </a:r>
            <a:r>
              <a:rPr sz="1400" dirty="0">
                <a:latin typeface="Times New Roman"/>
                <a:cs typeface="Times New Roman"/>
              </a:rPr>
              <a:t>and hulls in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boats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9996" y="823086"/>
            <a:ext cx="1536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Acrylic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347112"/>
            <a:ext cx="7362190" cy="26682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Acrylic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often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substitute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i="1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wool.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Acrylic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strong and</a:t>
            </a:r>
            <a:r>
              <a:rPr sz="2800" i="1" spc="-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wrinkle-resistant.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easy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wash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dries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quickly.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resistant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moths,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oils,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chemicals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deterioration 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exposure </a:t>
            </a:r>
            <a:r>
              <a:rPr sz="28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i="1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sunlight.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7244" y="870330"/>
            <a:ext cx="29025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1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Natural</a:t>
            </a:r>
            <a:r>
              <a:rPr sz="4300" i="1" u="heavy" spc="-1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300" i="1" u="heavy" spc="-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925" y="2475737"/>
            <a:ext cx="7505065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fibre is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thin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thread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natural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artificial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substance,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especially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28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make 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cloth </a:t>
            </a: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rope.</a:t>
            </a:r>
            <a:endParaRPr sz="2800">
              <a:latin typeface="Times New Roman"/>
              <a:cs typeface="Times New Roman"/>
            </a:endParaRPr>
          </a:p>
          <a:p>
            <a:pPr marL="355600" marR="361315" indent="-342900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classified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into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2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main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categories: </a:t>
            </a:r>
            <a:r>
              <a:rPr sz="2800" i="1" spc="-225" dirty="0">
                <a:solidFill>
                  <a:srgbClr val="404040"/>
                </a:solidFill>
                <a:latin typeface="Times New Roman"/>
                <a:cs typeface="Times New Roman"/>
              </a:rPr>
              <a:t>natural 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synthetic.</a:t>
            </a:r>
            <a:endParaRPr sz="2800">
              <a:latin typeface="Times New Roman"/>
              <a:cs typeface="Times New Roman"/>
            </a:endParaRPr>
          </a:p>
          <a:p>
            <a:pPr marL="355600" marR="135255" indent="-3429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Natural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natural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sources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such </a:t>
            </a:r>
            <a:r>
              <a:rPr sz="2800" i="1" spc="-535" dirty="0">
                <a:solidFill>
                  <a:srgbClr val="404040"/>
                </a:solidFill>
                <a:latin typeface="Times New Roman"/>
                <a:cs typeface="Times New Roman"/>
              </a:rPr>
              <a:t>as 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animals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plants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660394" y="2517394"/>
            <a:ext cx="1824989" cy="1824989"/>
            <a:chOff x="3660394" y="2517394"/>
            <a:chExt cx="1824989" cy="1824989"/>
          </a:xfrm>
        </p:grpSpPr>
        <p:sp>
          <p:nvSpPr>
            <p:cNvPr id="6" name="object 6"/>
            <p:cNvSpPr/>
            <p:nvPr/>
          </p:nvSpPr>
          <p:spPr>
            <a:xfrm>
              <a:off x="3670554" y="2527554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902208" y="0"/>
                  </a:moveTo>
                  <a:lnTo>
                    <a:pt x="854297" y="1250"/>
                  </a:lnTo>
                  <a:lnTo>
                    <a:pt x="807038" y="4961"/>
                  </a:lnTo>
                  <a:lnTo>
                    <a:pt x="760491" y="11069"/>
                  </a:lnTo>
                  <a:lnTo>
                    <a:pt x="714720" y="19512"/>
                  </a:lnTo>
                  <a:lnTo>
                    <a:pt x="669787" y="30228"/>
                  </a:lnTo>
                  <a:lnTo>
                    <a:pt x="625754" y="43155"/>
                  </a:lnTo>
                  <a:lnTo>
                    <a:pt x="582684" y="58229"/>
                  </a:lnTo>
                  <a:lnTo>
                    <a:pt x="540639" y="75389"/>
                  </a:lnTo>
                  <a:lnTo>
                    <a:pt x="499681" y="94572"/>
                  </a:lnTo>
                  <a:lnTo>
                    <a:pt x="459873" y="115717"/>
                  </a:lnTo>
                  <a:lnTo>
                    <a:pt x="421277" y="138759"/>
                  </a:lnTo>
                  <a:lnTo>
                    <a:pt x="383956" y="163638"/>
                  </a:lnTo>
                  <a:lnTo>
                    <a:pt x="347972" y="190290"/>
                  </a:lnTo>
                  <a:lnTo>
                    <a:pt x="313388" y="218653"/>
                  </a:lnTo>
                  <a:lnTo>
                    <a:pt x="280264" y="248666"/>
                  </a:lnTo>
                  <a:lnTo>
                    <a:pt x="248666" y="280264"/>
                  </a:lnTo>
                  <a:lnTo>
                    <a:pt x="218653" y="313388"/>
                  </a:lnTo>
                  <a:lnTo>
                    <a:pt x="190290" y="347972"/>
                  </a:lnTo>
                  <a:lnTo>
                    <a:pt x="163638" y="383956"/>
                  </a:lnTo>
                  <a:lnTo>
                    <a:pt x="138759" y="421277"/>
                  </a:lnTo>
                  <a:lnTo>
                    <a:pt x="115717" y="459873"/>
                  </a:lnTo>
                  <a:lnTo>
                    <a:pt x="94572" y="499681"/>
                  </a:lnTo>
                  <a:lnTo>
                    <a:pt x="75389" y="540639"/>
                  </a:lnTo>
                  <a:lnTo>
                    <a:pt x="58229" y="582684"/>
                  </a:lnTo>
                  <a:lnTo>
                    <a:pt x="43155" y="625754"/>
                  </a:lnTo>
                  <a:lnTo>
                    <a:pt x="30228" y="669787"/>
                  </a:lnTo>
                  <a:lnTo>
                    <a:pt x="19512" y="714720"/>
                  </a:lnTo>
                  <a:lnTo>
                    <a:pt x="11069" y="760491"/>
                  </a:lnTo>
                  <a:lnTo>
                    <a:pt x="4961" y="807038"/>
                  </a:lnTo>
                  <a:lnTo>
                    <a:pt x="1250" y="854297"/>
                  </a:lnTo>
                  <a:lnTo>
                    <a:pt x="0" y="902208"/>
                  </a:lnTo>
                  <a:lnTo>
                    <a:pt x="1250" y="950118"/>
                  </a:lnTo>
                  <a:lnTo>
                    <a:pt x="4961" y="997377"/>
                  </a:lnTo>
                  <a:lnTo>
                    <a:pt x="11069" y="1043924"/>
                  </a:lnTo>
                  <a:lnTo>
                    <a:pt x="19512" y="1089695"/>
                  </a:lnTo>
                  <a:lnTo>
                    <a:pt x="30228" y="1134628"/>
                  </a:lnTo>
                  <a:lnTo>
                    <a:pt x="43155" y="1178661"/>
                  </a:lnTo>
                  <a:lnTo>
                    <a:pt x="58229" y="1221731"/>
                  </a:lnTo>
                  <a:lnTo>
                    <a:pt x="75389" y="1263776"/>
                  </a:lnTo>
                  <a:lnTo>
                    <a:pt x="94572" y="1304734"/>
                  </a:lnTo>
                  <a:lnTo>
                    <a:pt x="115717" y="1344542"/>
                  </a:lnTo>
                  <a:lnTo>
                    <a:pt x="138759" y="1383138"/>
                  </a:lnTo>
                  <a:lnTo>
                    <a:pt x="163638" y="1420459"/>
                  </a:lnTo>
                  <a:lnTo>
                    <a:pt x="190290" y="1456443"/>
                  </a:lnTo>
                  <a:lnTo>
                    <a:pt x="218653" y="1491027"/>
                  </a:lnTo>
                  <a:lnTo>
                    <a:pt x="248666" y="1524151"/>
                  </a:lnTo>
                  <a:lnTo>
                    <a:pt x="280264" y="1555749"/>
                  </a:lnTo>
                  <a:lnTo>
                    <a:pt x="313388" y="1585762"/>
                  </a:lnTo>
                  <a:lnTo>
                    <a:pt x="347972" y="1614125"/>
                  </a:lnTo>
                  <a:lnTo>
                    <a:pt x="383956" y="1640777"/>
                  </a:lnTo>
                  <a:lnTo>
                    <a:pt x="421277" y="1665656"/>
                  </a:lnTo>
                  <a:lnTo>
                    <a:pt x="459873" y="1688698"/>
                  </a:lnTo>
                  <a:lnTo>
                    <a:pt x="499681" y="1709843"/>
                  </a:lnTo>
                  <a:lnTo>
                    <a:pt x="540639" y="1729026"/>
                  </a:lnTo>
                  <a:lnTo>
                    <a:pt x="582684" y="1746186"/>
                  </a:lnTo>
                  <a:lnTo>
                    <a:pt x="625754" y="1761260"/>
                  </a:lnTo>
                  <a:lnTo>
                    <a:pt x="669787" y="1774187"/>
                  </a:lnTo>
                  <a:lnTo>
                    <a:pt x="714720" y="1784903"/>
                  </a:lnTo>
                  <a:lnTo>
                    <a:pt x="760491" y="1793346"/>
                  </a:lnTo>
                  <a:lnTo>
                    <a:pt x="807038" y="1799454"/>
                  </a:lnTo>
                  <a:lnTo>
                    <a:pt x="854297" y="1803165"/>
                  </a:lnTo>
                  <a:lnTo>
                    <a:pt x="902208" y="1804416"/>
                  </a:lnTo>
                  <a:lnTo>
                    <a:pt x="950118" y="1803165"/>
                  </a:lnTo>
                  <a:lnTo>
                    <a:pt x="997377" y="1799454"/>
                  </a:lnTo>
                  <a:lnTo>
                    <a:pt x="1043924" y="1793346"/>
                  </a:lnTo>
                  <a:lnTo>
                    <a:pt x="1089695" y="1784903"/>
                  </a:lnTo>
                  <a:lnTo>
                    <a:pt x="1134628" y="1774187"/>
                  </a:lnTo>
                  <a:lnTo>
                    <a:pt x="1178661" y="1761260"/>
                  </a:lnTo>
                  <a:lnTo>
                    <a:pt x="1221731" y="1746186"/>
                  </a:lnTo>
                  <a:lnTo>
                    <a:pt x="1263776" y="1729026"/>
                  </a:lnTo>
                  <a:lnTo>
                    <a:pt x="1304734" y="1709843"/>
                  </a:lnTo>
                  <a:lnTo>
                    <a:pt x="1344542" y="1688698"/>
                  </a:lnTo>
                  <a:lnTo>
                    <a:pt x="1383138" y="1665656"/>
                  </a:lnTo>
                  <a:lnTo>
                    <a:pt x="1420459" y="1640777"/>
                  </a:lnTo>
                  <a:lnTo>
                    <a:pt x="1456443" y="1614125"/>
                  </a:lnTo>
                  <a:lnTo>
                    <a:pt x="1491027" y="1585762"/>
                  </a:lnTo>
                  <a:lnTo>
                    <a:pt x="1524151" y="1555749"/>
                  </a:lnTo>
                  <a:lnTo>
                    <a:pt x="1555749" y="1524151"/>
                  </a:lnTo>
                  <a:lnTo>
                    <a:pt x="1585762" y="1491027"/>
                  </a:lnTo>
                  <a:lnTo>
                    <a:pt x="1614125" y="1456443"/>
                  </a:lnTo>
                  <a:lnTo>
                    <a:pt x="1640777" y="1420459"/>
                  </a:lnTo>
                  <a:lnTo>
                    <a:pt x="1665656" y="1383138"/>
                  </a:lnTo>
                  <a:lnTo>
                    <a:pt x="1688698" y="1344542"/>
                  </a:lnTo>
                  <a:lnTo>
                    <a:pt x="1709843" y="1304734"/>
                  </a:lnTo>
                  <a:lnTo>
                    <a:pt x="1729026" y="1263776"/>
                  </a:lnTo>
                  <a:lnTo>
                    <a:pt x="1746186" y="1221731"/>
                  </a:lnTo>
                  <a:lnTo>
                    <a:pt x="1761260" y="1178661"/>
                  </a:lnTo>
                  <a:lnTo>
                    <a:pt x="1774187" y="1134628"/>
                  </a:lnTo>
                  <a:lnTo>
                    <a:pt x="1784903" y="1089695"/>
                  </a:lnTo>
                  <a:lnTo>
                    <a:pt x="1793346" y="1043924"/>
                  </a:lnTo>
                  <a:lnTo>
                    <a:pt x="1799454" y="997377"/>
                  </a:lnTo>
                  <a:lnTo>
                    <a:pt x="1803165" y="950118"/>
                  </a:lnTo>
                  <a:lnTo>
                    <a:pt x="1804416" y="902208"/>
                  </a:lnTo>
                  <a:lnTo>
                    <a:pt x="1803165" y="854297"/>
                  </a:lnTo>
                  <a:lnTo>
                    <a:pt x="1799454" y="807038"/>
                  </a:lnTo>
                  <a:lnTo>
                    <a:pt x="1793346" y="760491"/>
                  </a:lnTo>
                  <a:lnTo>
                    <a:pt x="1784903" y="714720"/>
                  </a:lnTo>
                  <a:lnTo>
                    <a:pt x="1774187" y="669787"/>
                  </a:lnTo>
                  <a:lnTo>
                    <a:pt x="1761260" y="625754"/>
                  </a:lnTo>
                  <a:lnTo>
                    <a:pt x="1746186" y="582684"/>
                  </a:lnTo>
                  <a:lnTo>
                    <a:pt x="1729026" y="540639"/>
                  </a:lnTo>
                  <a:lnTo>
                    <a:pt x="1709843" y="499681"/>
                  </a:lnTo>
                  <a:lnTo>
                    <a:pt x="1688698" y="459873"/>
                  </a:lnTo>
                  <a:lnTo>
                    <a:pt x="1665656" y="421277"/>
                  </a:lnTo>
                  <a:lnTo>
                    <a:pt x="1640777" y="383956"/>
                  </a:lnTo>
                  <a:lnTo>
                    <a:pt x="1614125" y="347972"/>
                  </a:lnTo>
                  <a:lnTo>
                    <a:pt x="1585762" y="313388"/>
                  </a:lnTo>
                  <a:lnTo>
                    <a:pt x="1555749" y="280264"/>
                  </a:lnTo>
                  <a:lnTo>
                    <a:pt x="1524151" y="248666"/>
                  </a:lnTo>
                  <a:lnTo>
                    <a:pt x="1491027" y="218653"/>
                  </a:lnTo>
                  <a:lnTo>
                    <a:pt x="1456443" y="190290"/>
                  </a:lnTo>
                  <a:lnTo>
                    <a:pt x="1420459" y="163638"/>
                  </a:lnTo>
                  <a:lnTo>
                    <a:pt x="1383138" y="138759"/>
                  </a:lnTo>
                  <a:lnTo>
                    <a:pt x="1344542" y="115717"/>
                  </a:lnTo>
                  <a:lnTo>
                    <a:pt x="1304734" y="94572"/>
                  </a:lnTo>
                  <a:lnTo>
                    <a:pt x="1263776" y="75389"/>
                  </a:lnTo>
                  <a:lnTo>
                    <a:pt x="1221731" y="58229"/>
                  </a:lnTo>
                  <a:lnTo>
                    <a:pt x="1178661" y="43155"/>
                  </a:lnTo>
                  <a:lnTo>
                    <a:pt x="1134628" y="30228"/>
                  </a:lnTo>
                  <a:lnTo>
                    <a:pt x="1089695" y="19512"/>
                  </a:lnTo>
                  <a:lnTo>
                    <a:pt x="1043924" y="11069"/>
                  </a:lnTo>
                  <a:lnTo>
                    <a:pt x="997377" y="4961"/>
                  </a:lnTo>
                  <a:lnTo>
                    <a:pt x="950118" y="1250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E99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0554" y="2527554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0" y="902208"/>
                  </a:moveTo>
                  <a:lnTo>
                    <a:pt x="1250" y="854297"/>
                  </a:lnTo>
                  <a:lnTo>
                    <a:pt x="4961" y="807038"/>
                  </a:lnTo>
                  <a:lnTo>
                    <a:pt x="11069" y="760491"/>
                  </a:lnTo>
                  <a:lnTo>
                    <a:pt x="19512" y="714720"/>
                  </a:lnTo>
                  <a:lnTo>
                    <a:pt x="30228" y="669787"/>
                  </a:lnTo>
                  <a:lnTo>
                    <a:pt x="43155" y="625754"/>
                  </a:lnTo>
                  <a:lnTo>
                    <a:pt x="58229" y="582684"/>
                  </a:lnTo>
                  <a:lnTo>
                    <a:pt x="75389" y="540639"/>
                  </a:lnTo>
                  <a:lnTo>
                    <a:pt x="94572" y="499681"/>
                  </a:lnTo>
                  <a:lnTo>
                    <a:pt x="115717" y="459873"/>
                  </a:lnTo>
                  <a:lnTo>
                    <a:pt x="138759" y="421277"/>
                  </a:lnTo>
                  <a:lnTo>
                    <a:pt x="163638" y="383956"/>
                  </a:lnTo>
                  <a:lnTo>
                    <a:pt x="190290" y="347972"/>
                  </a:lnTo>
                  <a:lnTo>
                    <a:pt x="218653" y="313388"/>
                  </a:lnTo>
                  <a:lnTo>
                    <a:pt x="248666" y="280264"/>
                  </a:lnTo>
                  <a:lnTo>
                    <a:pt x="280264" y="248666"/>
                  </a:lnTo>
                  <a:lnTo>
                    <a:pt x="313388" y="218653"/>
                  </a:lnTo>
                  <a:lnTo>
                    <a:pt x="347972" y="190290"/>
                  </a:lnTo>
                  <a:lnTo>
                    <a:pt x="383956" y="163638"/>
                  </a:lnTo>
                  <a:lnTo>
                    <a:pt x="421277" y="138759"/>
                  </a:lnTo>
                  <a:lnTo>
                    <a:pt x="459873" y="115717"/>
                  </a:lnTo>
                  <a:lnTo>
                    <a:pt x="499681" y="94572"/>
                  </a:lnTo>
                  <a:lnTo>
                    <a:pt x="540639" y="75389"/>
                  </a:lnTo>
                  <a:lnTo>
                    <a:pt x="582684" y="58229"/>
                  </a:lnTo>
                  <a:lnTo>
                    <a:pt x="625754" y="43155"/>
                  </a:lnTo>
                  <a:lnTo>
                    <a:pt x="669787" y="30228"/>
                  </a:lnTo>
                  <a:lnTo>
                    <a:pt x="714720" y="19512"/>
                  </a:lnTo>
                  <a:lnTo>
                    <a:pt x="760491" y="11069"/>
                  </a:lnTo>
                  <a:lnTo>
                    <a:pt x="807038" y="4961"/>
                  </a:lnTo>
                  <a:lnTo>
                    <a:pt x="854297" y="1250"/>
                  </a:lnTo>
                  <a:lnTo>
                    <a:pt x="902208" y="0"/>
                  </a:lnTo>
                  <a:lnTo>
                    <a:pt x="950118" y="1250"/>
                  </a:lnTo>
                  <a:lnTo>
                    <a:pt x="997377" y="4961"/>
                  </a:lnTo>
                  <a:lnTo>
                    <a:pt x="1043924" y="11069"/>
                  </a:lnTo>
                  <a:lnTo>
                    <a:pt x="1089695" y="19512"/>
                  </a:lnTo>
                  <a:lnTo>
                    <a:pt x="1134628" y="30228"/>
                  </a:lnTo>
                  <a:lnTo>
                    <a:pt x="1178661" y="43155"/>
                  </a:lnTo>
                  <a:lnTo>
                    <a:pt x="1221731" y="58229"/>
                  </a:lnTo>
                  <a:lnTo>
                    <a:pt x="1263776" y="75389"/>
                  </a:lnTo>
                  <a:lnTo>
                    <a:pt x="1304734" y="94572"/>
                  </a:lnTo>
                  <a:lnTo>
                    <a:pt x="1344542" y="115717"/>
                  </a:lnTo>
                  <a:lnTo>
                    <a:pt x="1383138" y="138759"/>
                  </a:lnTo>
                  <a:lnTo>
                    <a:pt x="1420459" y="163638"/>
                  </a:lnTo>
                  <a:lnTo>
                    <a:pt x="1456443" y="190290"/>
                  </a:lnTo>
                  <a:lnTo>
                    <a:pt x="1491027" y="218653"/>
                  </a:lnTo>
                  <a:lnTo>
                    <a:pt x="1524151" y="248666"/>
                  </a:lnTo>
                  <a:lnTo>
                    <a:pt x="1555749" y="280264"/>
                  </a:lnTo>
                  <a:lnTo>
                    <a:pt x="1585762" y="313388"/>
                  </a:lnTo>
                  <a:lnTo>
                    <a:pt x="1614125" y="347972"/>
                  </a:lnTo>
                  <a:lnTo>
                    <a:pt x="1640777" y="383956"/>
                  </a:lnTo>
                  <a:lnTo>
                    <a:pt x="1665656" y="421277"/>
                  </a:lnTo>
                  <a:lnTo>
                    <a:pt x="1688698" y="459873"/>
                  </a:lnTo>
                  <a:lnTo>
                    <a:pt x="1709843" y="499681"/>
                  </a:lnTo>
                  <a:lnTo>
                    <a:pt x="1729026" y="540639"/>
                  </a:lnTo>
                  <a:lnTo>
                    <a:pt x="1746186" y="582684"/>
                  </a:lnTo>
                  <a:lnTo>
                    <a:pt x="1761260" y="625754"/>
                  </a:lnTo>
                  <a:lnTo>
                    <a:pt x="1774187" y="669787"/>
                  </a:lnTo>
                  <a:lnTo>
                    <a:pt x="1784903" y="714720"/>
                  </a:lnTo>
                  <a:lnTo>
                    <a:pt x="1793346" y="760491"/>
                  </a:lnTo>
                  <a:lnTo>
                    <a:pt x="1799454" y="807038"/>
                  </a:lnTo>
                  <a:lnTo>
                    <a:pt x="1803165" y="854297"/>
                  </a:lnTo>
                  <a:lnTo>
                    <a:pt x="1804416" y="902208"/>
                  </a:lnTo>
                  <a:lnTo>
                    <a:pt x="1803165" y="950118"/>
                  </a:lnTo>
                  <a:lnTo>
                    <a:pt x="1799454" y="997377"/>
                  </a:lnTo>
                  <a:lnTo>
                    <a:pt x="1793346" y="1043924"/>
                  </a:lnTo>
                  <a:lnTo>
                    <a:pt x="1784903" y="1089695"/>
                  </a:lnTo>
                  <a:lnTo>
                    <a:pt x="1774187" y="1134628"/>
                  </a:lnTo>
                  <a:lnTo>
                    <a:pt x="1761260" y="1178661"/>
                  </a:lnTo>
                  <a:lnTo>
                    <a:pt x="1746186" y="1221731"/>
                  </a:lnTo>
                  <a:lnTo>
                    <a:pt x="1729026" y="1263776"/>
                  </a:lnTo>
                  <a:lnTo>
                    <a:pt x="1709843" y="1304734"/>
                  </a:lnTo>
                  <a:lnTo>
                    <a:pt x="1688698" y="1344542"/>
                  </a:lnTo>
                  <a:lnTo>
                    <a:pt x="1665656" y="1383138"/>
                  </a:lnTo>
                  <a:lnTo>
                    <a:pt x="1640777" y="1420459"/>
                  </a:lnTo>
                  <a:lnTo>
                    <a:pt x="1614125" y="1456443"/>
                  </a:lnTo>
                  <a:lnTo>
                    <a:pt x="1585762" y="1491027"/>
                  </a:lnTo>
                  <a:lnTo>
                    <a:pt x="1555749" y="1524151"/>
                  </a:lnTo>
                  <a:lnTo>
                    <a:pt x="1524151" y="1555749"/>
                  </a:lnTo>
                  <a:lnTo>
                    <a:pt x="1491027" y="1585762"/>
                  </a:lnTo>
                  <a:lnTo>
                    <a:pt x="1456443" y="1614125"/>
                  </a:lnTo>
                  <a:lnTo>
                    <a:pt x="1420459" y="1640777"/>
                  </a:lnTo>
                  <a:lnTo>
                    <a:pt x="1383138" y="1665656"/>
                  </a:lnTo>
                  <a:lnTo>
                    <a:pt x="1344542" y="1688698"/>
                  </a:lnTo>
                  <a:lnTo>
                    <a:pt x="1304734" y="1709843"/>
                  </a:lnTo>
                  <a:lnTo>
                    <a:pt x="1263776" y="1729026"/>
                  </a:lnTo>
                  <a:lnTo>
                    <a:pt x="1221731" y="1746186"/>
                  </a:lnTo>
                  <a:lnTo>
                    <a:pt x="1178661" y="1761260"/>
                  </a:lnTo>
                  <a:lnTo>
                    <a:pt x="1134628" y="1774187"/>
                  </a:lnTo>
                  <a:lnTo>
                    <a:pt x="1089695" y="1784903"/>
                  </a:lnTo>
                  <a:lnTo>
                    <a:pt x="1043924" y="1793346"/>
                  </a:lnTo>
                  <a:lnTo>
                    <a:pt x="997377" y="1799454"/>
                  </a:lnTo>
                  <a:lnTo>
                    <a:pt x="950118" y="1803165"/>
                  </a:lnTo>
                  <a:lnTo>
                    <a:pt x="902208" y="1804416"/>
                  </a:lnTo>
                  <a:lnTo>
                    <a:pt x="854297" y="1803165"/>
                  </a:lnTo>
                  <a:lnTo>
                    <a:pt x="807038" y="1799454"/>
                  </a:lnTo>
                  <a:lnTo>
                    <a:pt x="760491" y="1793346"/>
                  </a:lnTo>
                  <a:lnTo>
                    <a:pt x="714720" y="1784903"/>
                  </a:lnTo>
                  <a:lnTo>
                    <a:pt x="669787" y="1774187"/>
                  </a:lnTo>
                  <a:lnTo>
                    <a:pt x="625754" y="1761260"/>
                  </a:lnTo>
                  <a:lnTo>
                    <a:pt x="582684" y="1746186"/>
                  </a:lnTo>
                  <a:lnTo>
                    <a:pt x="540639" y="1729026"/>
                  </a:lnTo>
                  <a:lnTo>
                    <a:pt x="499681" y="1709843"/>
                  </a:lnTo>
                  <a:lnTo>
                    <a:pt x="459873" y="1688698"/>
                  </a:lnTo>
                  <a:lnTo>
                    <a:pt x="421277" y="1665656"/>
                  </a:lnTo>
                  <a:lnTo>
                    <a:pt x="383956" y="1640777"/>
                  </a:lnTo>
                  <a:lnTo>
                    <a:pt x="347972" y="1614125"/>
                  </a:lnTo>
                  <a:lnTo>
                    <a:pt x="313388" y="1585762"/>
                  </a:lnTo>
                  <a:lnTo>
                    <a:pt x="280264" y="1555749"/>
                  </a:lnTo>
                  <a:lnTo>
                    <a:pt x="248666" y="1524151"/>
                  </a:lnTo>
                  <a:lnTo>
                    <a:pt x="218653" y="1491027"/>
                  </a:lnTo>
                  <a:lnTo>
                    <a:pt x="190290" y="1456443"/>
                  </a:lnTo>
                  <a:lnTo>
                    <a:pt x="163638" y="1420459"/>
                  </a:lnTo>
                  <a:lnTo>
                    <a:pt x="138759" y="1383138"/>
                  </a:lnTo>
                  <a:lnTo>
                    <a:pt x="115717" y="1344542"/>
                  </a:lnTo>
                  <a:lnTo>
                    <a:pt x="94572" y="1304734"/>
                  </a:lnTo>
                  <a:lnTo>
                    <a:pt x="75389" y="1263776"/>
                  </a:lnTo>
                  <a:lnTo>
                    <a:pt x="58229" y="1221731"/>
                  </a:lnTo>
                  <a:lnTo>
                    <a:pt x="43155" y="1178661"/>
                  </a:lnTo>
                  <a:lnTo>
                    <a:pt x="30228" y="1134628"/>
                  </a:lnTo>
                  <a:lnTo>
                    <a:pt x="19512" y="1089695"/>
                  </a:lnTo>
                  <a:lnTo>
                    <a:pt x="11069" y="1043924"/>
                  </a:lnTo>
                  <a:lnTo>
                    <a:pt x="4961" y="997377"/>
                  </a:lnTo>
                  <a:lnTo>
                    <a:pt x="1250" y="950118"/>
                  </a:lnTo>
                  <a:lnTo>
                    <a:pt x="0" y="902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61003" y="2816479"/>
            <a:ext cx="1221105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39500"/>
              </a:lnSpc>
              <a:spcBef>
                <a:spcPts val="100"/>
              </a:spcBef>
            </a:pP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100" spc="7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1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es  </a:t>
            </a:r>
            <a:r>
              <a:rPr sz="21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acrylic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1230" y="1984629"/>
            <a:ext cx="613410" cy="384175"/>
          </a:xfrm>
          <a:custGeom>
            <a:avLst/>
            <a:gdLst/>
            <a:ahLst/>
            <a:cxnLst/>
            <a:rect l="l" t="t" r="r" b="b"/>
            <a:pathLst>
              <a:path w="613410" h="384175">
                <a:moveTo>
                  <a:pt x="305943" y="0"/>
                </a:moveTo>
                <a:lnTo>
                  <a:pt x="0" y="192659"/>
                </a:lnTo>
                <a:lnTo>
                  <a:pt x="122682" y="192278"/>
                </a:lnTo>
                <a:lnTo>
                  <a:pt x="123317" y="383921"/>
                </a:lnTo>
                <a:lnTo>
                  <a:pt x="491236" y="382778"/>
                </a:lnTo>
                <a:lnTo>
                  <a:pt x="490601" y="191008"/>
                </a:lnTo>
                <a:lnTo>
                  <a:pt x="613283" y="190626"/>
                </a:lnTo>
                <a:lnTo>
                  <a:pt x="305943" y="0"/>
                </a:lnTo>
                <a:close/>
              </a:path>
            </a:pathLst>
          </a:custGeom>
          <a:solidFill>
            <a:srgbClr val="9B6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653028" y="0"/>
            <a:ext cx="1823085" cy="1824355"/>
            <a:chOff x="3653028" y="0"/>
            <a:chExt cx="1823085" cy="1824355"/>
          </a:xfrm>
        </p:grpSpPr>
        <p:sp>
          <p:nvSpPr>
            <p:cNvPr id="11" name="object 11"/>
            <p:cNvSpPr/>
            <p:nvPr/>
          </p:nvSpPr>
          <p:spPr>
            <a:xfrm>
              <a:off x="3662934" y="761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901445" y="0"/>
                  </a:moveTo>
                  <a:lnTo>
                    <a:pt x="853572" y="1250"/>
                  </a:lnTo>
                  <a:lnTo>
                    <a:pt x="806349" y="4961"/>
                  </a:lnTo>
                  <a:lnTo>
                    <a:pt x="759839" y="11069"/>
                  </a:lnTo>
                  <a:lnTo>
                    <a:pt x="714105" y="19512"/>
                  </a:lnTo>
                  <a:lnTo>
                    <a:pt x="669208" y="30228"/>
                  </a:lnTo>
                  <a:lnTo>
                    <a:pt x="625211" y="43155"/>
                  </a:lnTo>
                  <a:lnTo>
                    <a:pt x="582176" y="58229"/>
                  </a:lnTo>
                  <a:lnTo>
                    <a:pt x="540165" y="75389"/>
                  </a:lnTo>
                  <a:lnTo>
                    <a:pt x="499242" y="94572"/>
                  </a:lnTo>
                  <a:lnTo>
                    <a:pt x="459467" y="115717"/>
                  </a:lnTo>
                  <a:lnTo>
                    <a:pt x="420904" y="138759"/>
                  </a:lnTo>
                  <a:lnTo>
                    <a:pt x="383615" y="163638"/>
                  </a:lnTo>
                  <a:lnTo>
                    <a:pt x="347661" y="190290"/>
                  </a:lnTo>
                  <a:lnTo>
                    <a:pt x="313107" y="218653"/>
                  </a:lnTo>
                  <a:lnTo>
                    <a:pt x="280012" y="248666"/>
                  </a:lnTo>
                  <a:lnTo>
                    <a:pt x="248441" y="280264"/>
                  </a:lnTo>
                  <a:lnTo>
                    <a:pt x="218455" y="313388"/>
                  </a:lnTo>
                  <a:lnTo>
                    <a:pt x="190117" y="347972"/>
                  </a:lnTo>
                  <a:lnTo>
                    <a:pt x="163488" y="383956"/>
                  </a:lnTo>
                  <a:lnTo>
                    <a:pt x="138632" y="421277"/>
                  </a:lnTo>
                  <a:lnTo>
                    <a:pt x="115610" y="459873"/>
                  </a:lnTo>
                  <a:lnTo>
                    <a:pt x="94485" y="499681"/>
                  </a:lnTo>
                  <a:lnTo>
                    <a:pt x="75320" y="540639"/>
                  </a:lnTo>
                  <a:lnTo>
                    <a:pt x="58175" y="582684"/>
                  </a:lnTo>
                  <a:lnTo>
                    <a:pt x="43115" y="625754"/>
                  </a:lnTo>
                  <a:lnTo>
                    <a:pt x="30200" y="669787"/>
                  </a:lnTo>
                  <a:lnTo>
                    <a:pt x="19494" y="714720"/>
                  </a:lnTo>
                  <a:lnTo>
                    <a:pt x="11059" y="760491"/>
                  </a:lnTo>
                  <a:lnTo>
                    <a:pt x="4956" y="807038"/>
                  </a:lnTo>
                  <a:lnTo>
                    <a:pt x="1249" y="854297"/>
                  </a:lnTo>
                  <a:lnTo>
                    <a:pt x="0" y="902208"/>
                  </a:lnTo>
                  <a:lnTo>
                    <a:pt x="1249" y="950118"/>
                  </a:lnTo>
                  <a:lnTo>
                    <a:pt x="4956" y="997377"/>
                  </a:lnTo>
                  <a:lnTo>
                    <a:pt x="11059" y="1043924"/>
                  </a:lnTo>
                  <a:lnTo>
                    <a:pt x="19494" y="1089695"/>
                  </a:lnTo>
                  <a:lnTo>
                    <a:pt x="30200" y="1134628"/>
                  </a:lnTo>
                  <a:lnTo>
                    <a:pt x="43115" y="1178661"/>
                  </a:lnTo>
                  <a:lnTo>
                    <a:pt x="58175" y="1221731"/>
                  </a:lnTo>
                  <a:lnTo>
                    <a:pt x="75320" y="1263776"/>
                  </a:lnTo>
                  <a:lnTo>
                    <a:pt x="94485" y="1304734"/>
                  </a:lnTo>
                  <a:lnTo>
                    <a:pt x="115610" y="1344542"/>
                  </a:lnTo>
                  <a:lnTo>
                    <a:pt x="138632" y="1383138"/>
                  </a:lnTo>
                  <a:lnTo>
                    <a:pt x="163488" y="1420459"/>
                  </a:lnTo>
                  <a:lnTo>
                    <a:pt x="190117" y="1456443"/>
                  </a:lnTo>
                  <a:lnTo>
                    <a:pt x="218455" y="1491027"/>
                  </a:lnTo>
                  <a:lnTo>
                    <a:pt x="248441" y="1524151"/>
                  </a:lnTo>
                  <a:lnTo>
                    <a:pt x="280012" y="1555749"/>
                  </a:lnTo>
                  <a:lnTo>
                    <a:pt x="313107" y="1585762"/>
                  </a:lnTo>
                  <a:lnTo>
                    <a:pt x="347661" y="1614125"/>
                  </a:lnTo>
                  <a:lnTo>
                    <a:pt x="383615" y="1640777"/>
                  </a:lnTo>
                  <a:lnTo>
                    <a:pt x="420904" y="1665656"/>
                  </a:lnTo>
                  <a:lnTo>
                    <a:pt x="459467" y="1688698"/>
                  </a:lnTo>
                  <a:lnTo>
                    <a:pt x="499242" y="1709843"/>
                  </a:lnTo>
                  <a:lnTo>
                    <a:pt x="540165" y="1729026"/>
                  </a:lnTo>
                  <a:lnTo>
                    <a:pt x="582176" y="1746186"/>
                  </a:lnTo>
                  <a:lnTo>
                    <a:pt x="625211" y="1761260"/>
                  </a:lnTo>
                  <a:lnTo>
                    <a:pt x="669208" y="1774187"/>
                  </a:lnTo>
                  <a:lnTo>
                    <a:pt x="714105" y="1784903"/>
                  </a:lnTo>
                  <a:lnTo>
                    <a:pt x="759839" y="1793346"/>
                  </a:lnTo>
                  <a:lnTo>
                    <a:pt x="806349" y="1799454"/>
                  </a:lnTo>
                  <a:lnTo>
                    <a:pt x="853572" y="1803165"/>
                  </a:lnTo>
                  <a:lnTo>
                    <a:pt x="901445" y="1804416"/>
                  </a:lnTo>
                  <a:lnTo>
                    <a:pt x="949319" y="1803165"/>
                  </a:lnTo>
                  <a:lnTo>
                    <a:pt x="996542" y="1799454"/>
                  </a:lnTo>
                  <a:lnTo>
                    <a:pt x="1043052" y="1793346"/>
                  </a:lnTo>
                  <a:lnTo>
                    <a:pt x="1088786" y="1784903"/>
                  </a:lnTo>
                  <a:lnTo>
                    <a:pt x="1133683" y="1774187"/>
                  </a:lnTo>
                  <a:lnTo>
                    <a:pt x="1177680" y="1761260"/>
                  </a:lnTo>
                  <a:lnTo>
                    <a:pt x="1220715" y="1746186"/>
                  </a:lnTo>
                  <a:lnTo>
                    <a:pt x="1262726" y="1729026"/>
                  </a:lnTo>
                  <a:lnTo>
                    <a:pt x="1303649" y="1709843"/>
                  </a:lnTo>
                  <a:lnTo>
                    <a:pt x="1343424" y="1688698"/>
                  </a:lnTo>
                  <a:lnTo>
                    <a:pt x="1381987" y="1665656"/>
                  </a:lnTo>
                  <a:lnTo>
                    <a:pt x="1419276" y="1640777"/>
                  </a:lnTo>
                  <a:lnTo>
                    <a:pt x="1455230" y="1614125"/>
                  </a:lnTo>
                  <a:lnTo>
                    <a:pt x="1489784" y="1585762"/>
                  </a:lnTo>
                  <a:lnTo>
                    <a:pt x="1522879" y="1555749"/>
                  </a:lnTo>
                  <a:lnTo>
                    <a:pt x="1554450" y="1524151"/>
                  </a:lnTo>
                  <a:lnTo>
                    <a:pt x="1584436" y="1491027"/>
                  </a:lnTo>
                  <a:lnTo>
                    <a:pt x="1612774" y="1456443"/>
                  </a:lnTo>
                  <a:lnTo>
                    <a:pt x="1639403" y="1420459"/>
                  </a:lnTo>
                  <a:lnTo>
                    <a:pt x="1664259" y="1383138"/>
                  </a:lnTo>
                  <a:lnTo>
                    <a:pt x="1687281" y="1344542"/>
                  </a:lnTo>
                  <a:lnTo>
                    <a:pt x="1708406" y="1304734"/>
                  </a:lnTo>
                  <a:lnTo>
                    <a:pt x="1727571" y="1263776"/>
                  </a:lnTo>
                  <a:lnTo>
                    <a:pt x="1744716" y="1221731"/>
                  </a:lnTo>
                  <a:lnTo>
                    <a:pt x="1759776" y="1178661"/>
                  </a:lnTo>
                  <a:lnTo>
                    <a:pt x="1772691" y="1134628"/>
                  </a:lnTo>
                  <a:lnTo>
                    <a:pt x="1783397" y="1089695"/>
                  </a:lnTo>
                  <a:lnTo>
                    <a:pt x="1791832" y="1043924"/>
                  </a:lnTo>
                  <a:lnTo>
                    <a:pt x="1797935" y="997377"/>
                  </a:lnTo>
                  <a:lnTo>
                    <a:pt x="1801642" y="950118"/>
                  </a:lnTo>
                  <a:lnTo>
                    <a:pt x="1802891" y="902208"/>
                  </a:lnTo>
                  <a:lnTo>
                    <a:pt x="1801642" y="854297"/>
                  </a:lnTo>
                  <a:lnTo>
                    <a:pt x="1797935" y="807038"/>
                  </a:lnTo>
                  <a:lnTo>
                    <a:pt x="1791832" y="760491"/>
                  </a:lnTo>
                  <a:lnTo>
                    <a:pt x="1783397" y="714720"/>
                  </a:lnTo>
                  <a:lnTo>
                    <a:pt x="1772691" y="669787"/>
                  </a:lnTo>
                  <a:lnTo>
                    <a:pt x="1759776" y="625754"/>
                  </a:lnTo>
                  <a:lnTo>
                    <a:pt x="1744716" y="582684"/>
                  </a:lnTo>
                  <a:lnTo>
                    <a:pt x="1727571" y="540639"/>
                  </a:lnTo>
                  <a:lnTo>
                    <a:pt x="1708406" y="499681"/>
                  </a:lnTo>
                  <a:lnTo>
                    <a:pt x="1687281" y="459873"/>
                  </a:lnTo>
                  <a:lnTo>
                    <a:pt x="1664259" y="421277"/>
                  </a:lnTo>
                  <a:lnTo>
                    <a:pt x="1639403" y="383956"/>
                  </a:lnTo>
                  <a:lnTo>
                    <a:pt x="1612774" y="347972"/>
                  </a:lnTo>
                  <a:lnTo>
                    <a:pt x="1584436" y="313388"/>
                  </a:lnTo>
                  <a:lnTo>
                    <a:pt x="1554450" y="280264"/>
                  </a:lnTo>
                  <a:lnTo>
                    <a:pt x="1522879" y="248666"/>
                  </a:lnTo>
                  <a:lnTo>
                    <a:pt x="1489784" y="218653"/>
                  </a:lnTo>
                  <a:lnTo>
                    <a:pt x="1455230" y="190290"/>
                  </a:lnTo>
                  <a:lnTo>
                    <a:pt x="1419276" y="163638"/>
                  </a:lnTo>
                  <a:lnTo>
                    <a:pt x="1381987" y="138759"/>
                  </a:lnTo>
                  <a:lnTo>
                    <a:pt x="1343424" y="115717"/>
                  </a:lnTo>
                  <a:lnTo>
                    <a:pt x="1303649" y="94572"/>
                  </a:lnTo>
                  <a:lnTo>
                    <a:pt x="1262726" y="75389"/>
                  </a:lnTo>
                  <a:lnTo>
                    <a:pt x="1220715" y="58229"/>
                  </a:lnTo>
                  <a:lnTo>
                    <a:pt x="1177680" y="43155"/>
                  </a:lnTo>
                  <a:lnTo>
                    <a:pt x="1133683" y="30228"/>
                  </a:lnTo>
                  <a:lnTo>
                    <a:pt x="1088786" y="19512"/>
                  </a:lnTo>
                  <a:lnTo>
                    <a:pt x="1043052" y="11069"/>
                  </a:lnTo>
                  <a:lnTo>
                    <a:pt x="996542" y="4961"/>
                  </a:lnTo>
                  <a:lnTo>
                    <a:pt x="949319" y="1250"/>
                  </a:lnTo>
                  <a:lnTo>
                    <a:pt x="901445" y="0"/>
                  </a:lnTo>
                  <a:close/>
                </a:path>
              </a:pathLst>
            </a:custGeom>
            <a:solidFill>
              <a:srgbClr val="9B6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2934" y="761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0" y="902208"/>
                  </a:moveTo>
                  <a:lnTo>
                    <a:pt x="1249" y="854297"/>
                  </a:lnTo>
                  <a:lnTo>
                    <a:pt x="4956" y="807038"/>
                  </a:lnTo>
                  <a:lnTo>
                    <a:pt x="11059" y="760491"/>
                  </a:lnTo>
                  <a:lnTo>
                    <a:pt x="19494" y="714720"/>
                  </a:lnTo>
                  <a:lnTo>
                    <a:pt x="30200" y="669787"/>
                  </a:lnTo>
                  <a:lnTo>
                    <a:pt x="43115" y="625754"/>
                  </a:lnTo>
                  <a:lnTo>
                    <a:pt x="58175" y="582684"/>
                  </a:lnTo>
                  <a:lnTo>
                    <a:pt x="75320" y="540639"/>
                  </a:lnTo>
                  <a:lnTo>
                    <a:pt x="94485" y="499681"/>
                  </a:lnTo>
                  <a:lnTo>
                    <a:pt x="115610" y="459873"/>
                  </a:lnTo>
                  <a:lnTo>
                    <a:pt x="138632" y="421277"/>
                  </a:lnTo>
                  <a:lnTo>
                    <a:pt x="163488" y="383956"/>
                  </a:lnTo>
                  <a:lnTo>
                    <a:pt x="190117" y="347972"/>
                  </a:lnTo>
                  <a:lnTo>
                    <a:pt x="218455" y="313388"/>
                  </a:lnTo>
                  <a:lnTo>
                    <a:pt x="248441" y="280264"/>
                  </a:lnTo>
                  <a:lnTo>
                    <a:pt x="280012" y="248666"/>
                  </a:lnTo>
                  <a:lnTo>
                    <a:pt x="313107" y="218653"/>
                  </a:lnTo>
                  <a:lnTo>
                    <a:pt x="347661" y="190290"/>
                  </a:lnTo>
                  <a:lnTo>
                    <a:pt x="383615" y="163638"/>
                  </a:lnTo>
                  <a:lnTo>
                    <a:pt x="420904" y="138759"/>
                  </a:lnTo>
                  <a:lnTo>
                    <a:pt x="459467" y="115717"/>
                  </a:lnTo>
                  <a:lnTo>
                    <a:pt x="499242" y="94572"/>
                  </a:lnTo>
                  <a:lnTo>
                    <a:pt x="540165" y="75389"/>
                  </a:lnTo>
                  <a:lnTo>
                    <a:pt x="582176" y="58229"/>
                  </a:lnTo>
                  <a:lnTo>
                    <a:pt x="625211" y="43155"/>
                  </a:lnTo>
                  <a:lnTo>
                    <a:pt x="669208" y="30228"/>
                  </a:lnTo>
                  <a:lnTo>
                    <a:pt x="714105" y="19512"/>
                  </a:lnTo>
                  <a:lnTo>
                    <a:pt x="759839" y="11069"/>
                  </a:lnTo>
                  <a:lnTo>
                    <a:pt x="806349" y="4961"/>
                  </a:lnTo>
                  <a:lnTo>
                    <a:pt x="853572" y="1250"/>
                  </a:lnTo>
                  <a:lnTo>
                    <a:pt x="901445" y="0"/>
                  </a:lnTo>
                  <a:lnTo>
                    <a:pt x="949319" y="1250"/>
                  </a:lnTo>
                  <a:lnTo>
                    <a:pt x="996542" y="4961"/>
                  </a:lnTo>
                  <a:lnTo>
                    <a:pt x="1043052" y="11069"/>
                  </a:lnTo>
                  <a:lnTo>
                    <a:pt x="1088786" y="19512"/>
                  </a:lnTo>
                  <a:lnTo>
                    <a:pt x="1133683" y="30228"/>
                  </a:lnTo>
                  <a:lnTo>
                    <a:pt x="1177680" y="43155"/>
                  </a:lnTo>
                  <a:lnTo>
                    <a:pt x="1220715" y="58229"/>
                  </a:lnTo>
                  <a:lnTo>
                    <a:pt x="1262726" y="75389"/>
                  </a:lnTo>
                  <a:lnTo>
                    <a:pt x="1303649" y="94572"/>
                  </a:lnTo>
                  <a:lnTo>
                    <a:pt x="1343424" y="115717"/>
                  </a:lnTo>
                  <a:lnTo>
                    <a:pt x="1381987" y="138759"/>
                  </a:lnTo>
                  <a:lnTo>
                    <a:pt x="1419276" y="163638"/>
                  </a:lnTo>
                  <a:lnTo>
                    <a:pt x="1455230" y="190290"/>
                  </a:lnTo>
                  <a:lnTo>
                    <a:pt x="1489784" y="218653"/>
                  </a:lnTo>
                  <a:lnTo>
                    <a:pt x="1522879" y="248666"/>
                  </a:lnTo>
                  <a:lnTo>
                    <a:pt x="1554450" y="280264"/>
                  </a:lnTo>
                  <a:lnTo>
                    <a:pt x="1584436" y="313388"/>
                  </a:lnTo>
                  <a:lnTo>
                    <a:pt x="1612774" y="347972"/>
                  </a:lnTo>
                  <a:lnTo>
                    <a:pt x="1639403" y="383956"/>
                  </a:lnTo>
                  <a:lnTo>
                    <a:pt x="1664259" y="421277"/>
                  </a:lnTo>
                  <a:lnTo>
                    <a:pt x="1687281" y="459873"/>
                  </a:lnTo>
                  <a:lnTo>
                    <a:pt x="1708406" y="499681"/>
                  </a:lnTo>
                  <a:lnTo>
                    <a:pt x="1727571" y="540639"/>
                  </a:lnTo>
                  <a:lnTo>
                    <a:pt x="1744716" y="582684"/>
                  </a:lnTo>
                  <a:lnTo>
                    <a:pt x="1759776" y="625754"/>
                  </a:lnTo>
                  <a:lnTo>
                    <a:pt x="1772691" y="669787"/>
                  </a:lnTo>
                  <a:lnTo>
                    <a:pt x="1783397" y="714720"/>
                  </a:lnTo>
                  <a:lnTo>
                    <a:pt x="1791832" y="760491"/>
                  </a:lnTo>
                  <a:lnTo>
                    <a:pt x="1797935" y="807038"/>
                  </a:lnTo>
                  <a:lnTo>
                    <a:pt x="1801642" y="854297"/>
                  </a:lnTo>
                  <a:lnTo>
                    <a:pt x="1802891" y="902208"/>
                  </a:lnTo>
                  <a:lnTo>
                    <a:pt x="1801642" y="950118"/>
                  </a:lnTo>
                  <a:lnTo>
                    <a:pt x="1797935" y="997377"/>
                  </a:lnTo>
                  <a:lnTo>
                    <a:pt x="1791832" y="1043924"/>
                  </a:lnTo>
                  <a:lnTo>
                    <a:pt x="1783397" y="1089695"/>
                  </a:lnTo>
                  <a:lnTo>
                    <a:pt x="1772691" y="1134628"/>
                  </a:lnTo>
                  <a:lnTo>
                    <a:pt x="1759776" y="1178661"/>
                  </a:lnTo>
                  <a:lnTo>
                    <a:pt x="1744716" y="1221731"/>
                  </a:lnTo>
                  <a:lnTo>
                    <a:pt x="1727571" y="1263776"/>
                  </a:lnTo>
                  <a:lnTo>
                    <a:pt x="1708406" y="1304734"/>
                  </a:lnTo>
                  <a:lnTo>
                    <a:pt x="1687281" y="1344542"/>
                  </a:lnTo>
                  <a:lnTo>
                    <a:pt x="1664259" y="1383138"/>
                  </a:lnTo>
                  <a:lnTo>
                    <a:pt x="1639403" y="1420459"/>
                  </a:lnTo>
                  <a:lnTo>
                    <a:pt x="1612774" y="1456443"/>
                  </a:lnTo>
                  <a:lnTo>
                    <a:pt x="1584436" y="1491027"/>
                  </a:lnTo>
                  <a:lnTo>
                    <a:pt x="1554450" y="1524151"/>
                  </a:lnTo>
                  <a:lnTo>
                    <a:pt x="1522879" y="1555749"/>
                  </a:lnTo>
                  <a:lnTo>
                    <a:pt x="1489784" y="1585762"/>
                  </a:lnTo>
                  <a:lnTo>
                    <a:pt x="1455230" y="1614125"/>
                  </a:lnTo>
                  <a:lnTo>
                    <a:pt x="1419276" y="1640777"/>
                  </a:lnTo>
                  <a:lnTo>
                    <a:pt x="1381987" y="1665656"/>
                  </a:lnTo>
                  <a:lnTo>
                    <a:pt x="1343424" y="1688698"/>
                  </a:lnTo>
                  <a:lnTo>
                    <a:pt x="1303649" y="1709843"/>
                  </a:lnTo>
                  <a:lnTo>
                    <a:pt x="1262726" y="1729026"/>
                  </a:lnTo>
                  <a:lnTo>
                    <a:pt x="1220715" y="1746186"/>
                  </a:lnTo>
                  <a:lnTo>
                    <a:pt x="1177680" y="1761260"/>
                  </a:lnTo>
                  <a:lnTo>
                    <a:pt x="1133683" y="1774187"/>
                  </a:lnTo>
                  <a:lnTo>
                    <a:pt x="1088786" y="1784903"/>
                  </a:lnTo>
                  <a:lnTo>
                    <a:pt x="1043052" y="1793346"/>
                  </a:lnTo>
                  <a:lnTo>
                    <a:pt x="996542" y="1799454"/>
                  </a:lnTo>
                  <a:lnTo>
                    <a:pt x="949319" y="1803165"/>
                  </a:lnTo>
                  <a:lnTo>
                    <a:pt x="901445" y="1804416"/>
                  </a:lnTo>
                  <a:lnTo>
                    <a:pt x="853572" y="1803165"/>
                  </a:lnTo>
                  <a:lnTo>
                    <a:pt x="806349" y="1799454"/>
                  </a:lnTo>
                  <a:lnTo>
                    <a:pt x="759839" y="1793346"/>
                  </a:lnTo>
                  <a:lnTo>
                    <a:pt x="714105" y="1784903"/>
                  </a:lnTo>
                  <a:lnTo>
                    <a:pt x="669208" y="1774187"/>
                  </a:lnTo>
                  <a:lnTo>
                    <a:pt x="625211" y="1761260"/>
                  </a:lnTo>
                  <a:lnTo>
                    <a:pt x="582176" y="1746186"/>
                  </a:lnTo>
                  <a:lnTo>
                    <a:pt x="540165" y="1729026"/>
                  </a:lnTo>
                  <a:lnTo>
                    <a:pt x="499242" y="1709843"/>
                  </a:lnTo>
                  <a:lnTo>
                    <a:pt x="459467" y="1688698"/>
                  </a:lnTo>
                  <a:lnTo>
                    <a:pt x="420904" y="1665656"/>
                  </a:lnTo>
                  <a:lnTo>
                    <a:pt x="383615" y="1640777"/>
                  </a:lnTo>
                  <a:lnTo>
                    <a:pt x="347661" y="1614125"/>
                  </a:lnTo>
                  <a:lnTo>
                    <a:pt x="313107" y="1585762"/>
                  </a:lnTo>
                  <a:lnTo>
                    <a:pt x="280012" y="1555749"/>
                  </a:lnTo>
                  <a:lnTo>
                    <a:pt x="248441" y="1524151"/>
                  </a:lnTo>
                  <a:lnTo>
                    <a:pt x="218455" y="1491027"/>
                  </a:lnTo>
                  <a:lnTo>
                    <a:pt x="190117" y="1456443"/>
                  </a:lnTo>
                  <a:lnTo>
                    <a:pt x="163488" y="1420459"/>
                  </a:lnTo>
                  <a:lnTo>
                    <a:pt x="138632" y="1383138"/>
                  </a:lnTo>
                  <a:lnTo>
                    <a:pt x="115610" y="1344542"/>
                  </a:lnTo>
                  <a:lnTo>
                    <a:pt x="94485" y="1304734"/>
                  </a:lnTo>
                  <a:lnTo>
                    <a:pt x="75320" y="1263776"/>
                  </a:lnTo>
                  <a:lnTo>
                    <a:pt x="58175" y="1221731"/>
                  </a:lnTo>
                  <a:lnTo>
                    <a:pt x="43115" y="1178661"/>
                  </a:lnTo>
                  <a:lnTo>
                    <a:pt x="30200" y="1134628"/>
                  </a:lnTo>
                  <a:lnTo>
                    <a:pt x="19494" y="1089695"/>
                  </a:lnTo>
                  <a:lnTo>
                    <a:pt x="11059" y="1043924"/>
                  </a:lnTo>
                  <a:lnTo>
                    <a:pt x="4956" y="997377"/>
                  </a:lnTo>
                  <a:lnTo>
                    <a:pt x="1249" y="950118"/>
                  </a:lnTo>
                  <a:lnTo>
                    <a:pt x="0" y="902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91685" y="490194"/>
            <a:ext cx="94361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39300"/>
              </a:lnSpc>
              <a:spcBef>
                <a:spcPts val="95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moths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98261" y="1255522"/>
            <a:ext cx="2272665" cy="1824989"/>
            <a:chOff x="5398261" y="1255522"/>
            <a:chExt cx="2272665" cy="1824989"/>
          </a:xfrm>
        </p:grpSpPr>
        <p:sp>
          <p:nvSpPr>
            <p:cNvPr id="15" name="object 15"/>
            <p:cNvSpPr/>
            <p:nvPr/>
          </p:nvSpPr>
          <p:spPr>
            <a:xfrm>
              <a:off x="5398262" y="1265681"/>
              <a:ext cx="2262505" cy="1804670"/>
            </a:xfrm>
            <a:custGeom>
              <a:avLst/>
              <a:gdLst/>
              <a:ahLst/>
              <a:cxnLst/>
              <a:rect l="l" t="t" r="r" b="b"/>
              <a:pathLst>
                <a:path w="2262504" h="1804670">
                  <a:moveTo>
                    <a:pt x="422656" y="1442212"/>
                  </a:moveTo>
                  <a:lnTo>
                    <a:pt x="104013" y="1272159"/>
                  </a:lnTo>
                  <a:lnTo>
                    <a:pt x="165354" y="1378331"/>
                  </a:lnTo>
                  <a:lnTo>
                    <a:pt x="0" y="1473835"/>
                  </a:lnTo>
                  <a:lnTo>
                    <a:pt x="184023" y="1792478"/>
                  </a:lnTo>
                  <a:lnTo>
                    <a:pt x="349377" y="1697101"/>
                  </a:lnTo>
                  <a:lnTo>
                    <a:pt x="410591" y="1803273"/>
                  </a:lnTo>
                  <a:lnTo>
                    <a:pt x="422656" y="1442212"/>
                  </a:lnTo>
                  <a:close/>
                </a:path>
                <a:path w="2262504" h="1804670">
                  <a:moveTo>
                    <a:pt x="2262124" y="902208"/>
                  </a:moveTo>
                  <a:lnTo>
                    <a:pt x="2260866" y="854303"/>
                  </a:lnTo>
                  <a:lnTo>
                    <a:pt x="2257158" y="807046"/>
                  </a:lnTo>
                  <a:lnTo>
                    <a:pt x="2251062" y="760501"/>
                  </a:lnTo>
                  <a:lnTo>
                    <a:pt x="2242616" y="714730"/>
                  </a:lnTo>
                  <a:lnTo>
                    <a:pt x="2231910" y="669798"/>
                  </a:lnTo>
                  <a:lnTo>
                    <a:pt x="2219007" y="625767"/>
                  </a:lnTo>
                  <a:lnTo>
                    <a:pt x="2203945" y="582688"/>
                  </a:lnTo>
                  <a:lnTo>
                    <a:pt x="2186800" y="540651"/>
                  </a:lnTo>
                  <a:lnTo>
                    <a:pt x="2167636" y="499694"/>
                  </a:lnTo>
                  <a:lnTo>
                    <a:pt x="2146503" y="459879"/>
                  </a:lnTo>
                  <a:lnTo>
                    <a:pt x="2123490" y="421284"/>
                  </a:lnTo>
                  <a:lnTo>
                    <a:pt x="2098624" y="383959"/>
                  </a:lnTo>
                  <a:lnTo>
                    <a:pt x="2072005" y="347980"/>
                  </a:lnTo>
                  <a:lnTo>
                    <a:pt x="2043658" y="313397"/>
                  </a:lnTo>
                  <a:lnTo>
                    <a:pt x="2013673" y="280276"/>
                  </a:lnTo>
                  <a:lnTo>
                    <a:pt x="1982101" y="248678"/>
                  </a:lnTo>
                  <a:lnTo>
                    <a:pt x="1949005" y="218655"/>
                  </a:lnTo>
                  <a:lnTo>
                    <a:pt x="1914461" y="190296"/>
                  </a:lnTo>
                  <a:lnTo>
                    <a:pt x="1878507" y="163639"/>
                  </a:lnTo>
                  <a:lnTo>
                    <a:pt x="1841207" y="138760"/>
                  </a:lnTo>
                  <a:lnTo>
                    <a:pt x="1802650" y="115722"/>
                  </a:lnTo>
                  <a:lnTo>
                    <a:pt x="1762874" y="94576"/>
                  </a:lnTo>
                  <a:lnTo>
                    <a:pt x="1721954" y="75399"/>
                  </a:lnTo>
                  <a:lnTo>
                    <a:pt x="1679943" y="58242"/>
                  </a:lnTo>
                  <a:lnTo>
                    <a:pt x="1636903" y="43167"/>
                  </a:lnTo>
                  <a:lnTo>
                    <a:pt x="1592910" y="30238"/>
                  </a:lnTo>
                  <a:lnTo>
                    <a:pt x="1548015" y="19519"/>
                  </a:lnTo>
                  <a:lnTo>
                    <a:pt x="1502283" y="11074"/>
                  </a:lnTo>
                  <a:lnTo>
                    <a:pt x="1455762" y="4965"/>
                  </a:lnTo>
                  <a:lnTo>
                    <a:pt x="1408544" y="1257"/>
                  </a:lnTo>
                  <a:lnTo>
                    <a:pt x="1360678" y="0"/>
                  </a:lnTo>
                  <a:lnTo>
                    <a:pt x="1312799" y="1257"/>
                  </a:lnTo>
                  <a:lnTo>
                    <a:pt x="1265580" y="4965"/>
                  </a:lnTo>
                  <a:lnTo>
                    <a:pt x="1219060" y="11074"/>
                  </a:lnTo>
                  <a:lnTo>
                    <a:pt x="1173327" y="19519"/>
                  </a:lnTo>
                  <a:lnTo>
                    <a:pt x="1128433" y="30238"/>
                  </a:lnTo>
                  <a:lnTo>
                    <a:pt x="1084440" y="43167"/>
                  </a:lnTo>
                  <a:lnTo>
                    <a:pt x="1041400" y="58242"/>
                  </a:lnTo>
                  <a:lnTo>
                    <a:pt x="999388" y="75399"/>
                  </a:lnTo>
                  <a:lnTo>
                    <a:pt x="958469" y="94576"/>
                  </a:lnTo>
                  <a:lnTo>
                    <a:pt x="918692" y="115722"/>
                  </a:lnTo>
                  <a:lnTo>
                    <a:pt x="880135" y="138760"/>
                  </a:lnTo>
                  <a:lnTo>
                    <a:pt x="842835" y="163639"/>
                  </a:lnTo>
                  <a:lnTo>
                    <a:pt x="806881" y="190296"/>
                  </a:lnTo>
                  <a:lnTo>
                    <a:pt x="772337" y="218655"/>
                  </a:lnTo>
                  <a:lnTo>
                    <a:pt x="739241" y="248678"/>
                  </a:lnTo>
                  <a:lnTo>
                    <a:pt x="707669" y="280276"/>
                  </a:lnTo>
                  <a:lnTo>
                    <a:pt x="677684" y="313397"/>
                  </a:lnTo>
                  <a:lnTo>
                    <a:pt x="649338" y="347980"/>
                  </a:lnTo>
                  <a:lnTo>
                    <a:pt x="622719" y="383959"/>
                  </a:lnTo>
                  <a:lnTo>
                    <a:pt x="597852" y="421284"/>
                  </a:lnTo>
                  <a:lnTo>
                    <a:pt x="574840" y="459879"/>
                  </a:lnTo>
                  <a:lnTo>
                    <a:pt x="553707" y="499694"/>
                  </a:lnTo>
                  <a:lnTo>
                    <a:pt x="534543" y="540651"/>
                  </a:lnTo>
                  <a:lnTo>
                    <a:pt x="517398" y="582688"/>
                  </a:lnTo>
                  <a:lnTo>
                    <a:pt x="502335" y="625767"/>
                  </a:lnTo>
                  <a:lnTo>
                    <a:pt x="489432" y="669798"/>
                  </a:lnTo>
                  <a:lnTo>
                    <a:pt x="478726" y="714730"/>
                  </a:lnTo>
                  <a:lnTo>
                    <a:pt x="470281" y="760501"/>
                  </a:lnTo>
                  <a:lnTo>
                    <a:pt x="464185" y="807046"/>
                  </a:lnTo>
                  <a:lnTo>
                    <a:pt x="460476" y="854303"/>
                  </a:lnTo>
                  <a:lnTo>
                    <a:pt x="459232" y="902208"/>
                  </a:lnTo>
                  <a:lnTo>
                    <a:pt x="460476" y="950125"/>
                  </a:lnTo>
                  <a:lnTo>
                    <a:pt x="464185" y="997381"/>
                  </a:lnTo>
                  <a:lnTo>
                    <a:pt x="470281" y="1043927"/>
                  </a:lnTo>
                  <a:lnTo>
                    <a:pt x="478726" y="1089698"/>
                  </a:lnTo>
                  <a:lnTo>
                    <a:pt x="489432" y="1134630"/>
                  </a:lnTo>
                  <a:lnTo>
                    <a:pt x="502335" y="1178661"/>
                  </a:lnTo>
                  <a:lnTo>
                    <a:pt x="517398" y="1221740"/>
                  </a:lnTo>
                  <a:lnTo>
                    <a:pt x="534543" y="1263777"/>
                  </a:lnTo>
                  <a:lnTo>
                    <a:pt x="553707" y="1304734"/>
                  </a:lnTo>
                  <a:lnTo>
                    <a:pt x="574840" y="1344549"/>
                  </a:lnTo>
                  <a:lnTo>
                    <a:pt x="597852" y="1383144"/>
                  </a:lnTo>
                  <a:lnTo>
                    <a:pt x="622719" y="1420469"/>
                  </a:lnTo>
                  <a:lnTo>
                    <a:pt x="649338" y="1456448"/>
                  </a:lnTo>
                  <a:lnTo>
                    <a:pt x="677684" y="1491030"/>
                  </a:lnTo>
                  <a:lnTo>
                    <a:pt x="707669" y="1524152"/>
                  </a:lnTo>
                  <a:lnTo>
                    <a:pt x="739241" y="1555750"/>
                  </a:lnTo>
                  <a:lnTo>
                    <a:pt x="772337" y="1585772"/>
                  </a:lnTo>
                  <a:lnTo>
                    <a:pt x="806881" y="1614131"/>
                  </a:lnTo>
                  <a:lnTo>
                    <a:pt x="842835" y="1640789"/>
                  </a:lnTo>
                  <a:lnTo>
                    <a:pt x="880135" y="1665668"/>
                  </a:lnTo>
                  <a:lnTo>
                    <a:pt x="918692" y="1688706"/>
                  </a:lnTo>
                  <a:lnTo>
                    <a:pt x="958469" y="1709851"/>
                  </a:lnTo>
                  <a:lnTo>
                    <a:pt x="999388" y="1729028"/>
                  </a:lnTo>
                  <a:lnTo>
                    <a:pt x="1041400" y="1746186"/>
                  </a:lnTo>
                  <a:lnTo>
                    <a:pt x="1084440" y="1761261"/>
                  </a:lnTo>
                  <a:lnTo>
                    <a:pt x="1128433" y="1774190"/>
                  </a:lnTo>
                  <a:lnTo>
                    <a:pt x="1173327" y="1784908"/>
                  </a:lnTo>
                  <a:lnTo>
                    <a:pt x="1219060" y="1793354"/>
                  </a:lnTo>
                  <a:lnTo>
                    <a:pt x="1265580" y="1799463"/>
                  </a:lnTo>
                  <a:lnTo>
                    <a:pt x="1312799" y="1803171"/>
                  </a:lnTo>
                  <a:lnTo>
                    <a:pt x="1360678" y="1804416"/>
                  </a:lnTo>
                  <a:lnTo>
                    <a:pt x="1408544" y="1803171"/>
                  </a:lnTo>
                  <a:lnTo>
                    <a:pt x="1455762" y="1799463"/>
                  </a:lnTo>
                  <a:lnTo>
                    <a:pt x="1502283" y="1793354"/>
                  </a:lnTo>
                  <a:lnTo>
                    <a:pt x="1548015" y="1784908"/>
                  </a:lnTo>
                  <a:lnTo>
                    <a:pt x="1592910" y="1774190"/>
                  </a:lnTo>
                  <a:lnTo>
                    <a:pt x="1636903" y="1761261"/>
                  </a:lnTo>
                  <a:lnTo>
                    <a:pt x="1679943" y="1746186"/>
                  </a:lnTo>
                  <a:lnTo>
                    <a:pt x="1721954" y="1729028"/>
                  </a:lnTo>
                  <a:lnTo>
                    <a:pt x="1762874" y="1709851"/>
                  </a:lnTo>
                  <a:lnTo>
                    <a:pt x="1802650" y="1688706"/>
                  </a:lnTo>
                  <a:lnTo>
                    <a:pt x="1841207" y="1665668"/>
                  </a:lnTo>
                  <a:lnTo>
                    <a:pt x="1878507" y="1640789"/>
                  </a:lnTo>
                  <a:lnTo>
                    <a:pt x="1914461" y="1614131"/>
                  </a:lnTo>
                  <a:lnTo>
                    <a:pt x="1949005" y="1585772"/>
                  </a:lnTo>
                  <a:lnTo>
                    <a:pt x="1982101" y="1555750"/>
                  </a:lnTo>
                  <a:lnTo>
                    <a:pt x="2013673" y="1524152"/>
                  </a:lnTo>
                  <a:lnTo>
                    <a:pt x="2043658" y="1491030"/>
                  </a:lnTo>
                  <a:lnTo>
                    <a:pt x="2072005" y="1456448"/>
                  </a:lnTo>
                  <a:lnTo>
                    <a:pt x="2098624" y="1420469"/>
                  </a:lnTo>
                  <a:lnTo>
                    <a:pt x="2123490" y="1383144"/>
                  </a:lnTo>
                  <a:lnTo>
                    <a:pt x="2146503" y="1344549"/>
                  </a:lnTo>
                  <a:lnTo>
                    <a:pt x="2167636" y="1304734"/>
                  </a:lnTo>
                  <a:lnTo>
                    <a:pt x="2186800" y="1263777"/>
                  </a:lnTo>
                  <a:lnTo>
                    <a:pt x="2203945" y="1221740"/>
                  </a:lnTo>
                  <a:lnTo>
                    <a:pt x="2219007" y="1178661"/>
                  </a:lnTo>
                  <a:lnTo>
                    <a:pt x="2231910" y="1134630"/>
                  </a:lnTo>
                  <a:lnTo>
                    <a:pt x="2242616" y="1089698"/>
                  </a:lnTo>
                  <a:lnTo>
                    <a:pt x="2251062" y="1043927"/>
                  </a:lnTo>
                  <a:lnTo>
                    <a:pt x="2257158" y="997381"/>
                  </a:lnTo>
                  <a:lnTo>
                    <a:pt x="2260866" y="950125"/>
                  </a:lnTo>
                  <a:lnTo>
                    <a:pt x="2262124" y="902208"/>
                  </a:lnTo>
                  <a:close/>
                </a:path>
              </a:pathLst>
            </a:custGeom>
            <a:solidFill>
              <a:srgbClr val="A66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7493" y="1265682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0" y="902207"/>
                  </a:moveTo>
                  <a:lnTo>
                    <a:pt x="1249" y="854297"/>
                  </a:lnTo>
                  <a:lnTo>
                    <a:pt x="4956" y="807038"/>
                  </a:lnTo>
                  <a:lnTo>
                    <a:pt x="11059" y="760491"/>
                  </a:lnTo>
                  <a:lnTo>
                    <a:pt x="19494" y="714720"/>
                  </a:lnTo>
                  <a:lnTo>
                    <a:pt x="30200" y="669787"/>
                  </a:lnTo>
                  <a:lnTo>
                    <a:pt x="43115" y="625754"/>
                  </a:lnTo>
                  <a:lnTo>
                    <a:pt x="58175" y="582684"/>
                  </a:lnTo>
                  <a:lnTo>
                    <a:pt x="75320" y="540639"/>
                  </a:lnTo>
                  <a:lnTo>
                    <a:pt x="94485" y="499681"/>
                  </a:lnTo>
                  <a:lnTo>
                    <a:pt x="115610" y="459873"/>
                  </a:lnTo>
                  <a:lnTo>
                    <a:pt x="138632" y="421277"/>
                  </a:lnTo>
                  <a:lnTo>
                    <a:pt x="163488" y="383956"/>
                  </a:lnTo>
                  <a:lnTo>
                    <a:pt x="190117" y="347972"/>
                  </a:lnTo>
                  <a:lnTo>
                    <a:pt x="218455" y="313388"/>
                  </a:lnTo>
                  <a:lnTo>
                    <a:pt x="248441" y="280264"/>
                  </a:lnTo>
                  <a:lnTo>
                    <a:pt x="280012" y="248666"/>
                  </a:lnTo>
                  <a:lnTo>
                    <a:pt x="313107" y="218653"/>
                  </a:lnTo>
                  <a:lnTo>
                    <a:pt x="347661" y="190290"/>
                  </a:lnTo>
                  <a:lnTo>
                    <a:pt x="383615" y="163638"/>
                  </a:lnTo>
                  <a:lnTo>
                    <a:pt x="420904" y="138759"/>
                  </a:lnTo>
                  <a:lnTo>
                    <a:pt x="459467" y="115717"/>
                  </a:lnTo>
                  <a:lnTo>
                    <a:pt x="499242" y="94572"/>
                  </a:lnTo>
                  <a:lnTo>
                    <a:pt x="540165" y="75389"/>
                  </a:lnTo>
                  <a:lnTo>
                    <a:pt x="582176" y="58229"/>
                  </a:lnTo>
                  <a:lnTo>
                    <a:pt x="625211" y="43155"/>
                  </a:lnTo>
                  <a:lnTo>
                    <a:pt x="669208" y="30228"/>
                  </a:lnTo>
                  <a:lnTo>
                    <a:pt x="714105" y="19512"/>
                  </a:lnTo>
                  <a:lnTo>
                    <a:pt x="759839" y="11069"/>
                  </a:lnTo>
                  <a:lnTo>
                    <a:pt x="806349" y="4961"/>
                  </a:lnTo>
                  <a:lnTo>
                    <a:pt x="853572" y="1250"/>
                  </a:lnTo>
                  <a:lnTo>
                    <a:pt x="901446" y="0"/>
                  </a:lnTo>
                  <a:lnTo>
                    <a:pt x="949319" y="1250"/>
                  </a:lnTo>
                  <a:lnTo>
                    <a:pt x="996542" y="4961"/>
                  </a:lnTo>
                  <a:lnTo>
                    <a:pt x="1043052" y="11069"/>
                  </a:lnTo>
                  <a:lnTo>
                    <a:pt x="1088786" y="19512"/>
                  </a:lnTo>
                  <a:lnTo>
                    <a:pt x="1133683" y="30228"/>
                  </a:lnTo>
                  <a:lnTo>
                    <a:pt x="1177680" y="43155"/>
                  </a:lnTo>
                  <a:lnTo>
                    <a:pt x="1220715" y="58229"/>
                  </a:lnTo>
                  <a:lnTo>
                    <a:pt x="1262726" y="75389"/>
                  </a:lnTo>
                  <a:lnTo>
                    <a:pt x="1303649" y="94572"/>
                  </a:lnTo>
                  <a:lnTo>
                    <a:pt x="1343424" y="115717"/>
                  </a:lnTo>
                  <a:lnTo>
                    <a:pt x="1381987" y="138759"/>
                  </a:lnTo>
                  <a:lnTo>
                    <a:pt x="1419276" y="163638"/>
                  </a:lnTo>
                  <a:lnTo>
                    <a:pt x="1455230" y="190290"/>
                  </a:lnTo>
                  <a:lnTo>
                    <a:pt x="1489784" y="218653"/>
                  </a:lnTo>
                  <a:lnTo>
                    <a:pt x="1522879" y="248666"/>
                  </a:lnTo>
                  <a:lnTo>
                    <a:pt x="1554450" y="280264"/>
                  </a:lnTo>
                  <a:lnTo>
                    <a:pt x="1584436" y="313388"/>
                  </a:lnTo>
                  <a:lnTo>
                    <a:pt x="1612774" y="347972"/>
                  </a:lnTo>
                  <a:lnTo>
                    <a:pt x="1639403" y="383956"/>
                  </a:lnTo>
                  <a:lnTo>
                    <a:pt x="1664259" y="421277"/>
                  </a:lnTo>
                  <a:lnTo>
                    <a:pt x="1687281" y="459873"/>
                  </a:lnTo>
                  <a:lnTo>
                    <a:pt x="1708406" y="499681"/>
                  </a:lnTo>
                  <a:lnTo>
                    <a:pt x="1727571" y="540639"/>
                  </a:lnTo>
                  <a:lnTo>
                    <a:pt x="1744716" y="582684"/>
                  </a:lnTo>
                  <a:lnTo>
                    <a:pt x="1759776" y="625754"/>
                  </a:lnTo>
                  <a:lnTo>
                    <a:pt x="1772691" y="669787"/>
                  </a:lnTo>
                  <a:lnTo>
                    <a:pt x="1783397" y="714720"/>
                  </a:lnTo>
                  <a:lnTo>
                    <a:pt x="1791832" y="760491"/>
                  </a:lnTo>
                  <a:lnTo>
                    <a:pt x="1797935" y="807038"/>
                  </a:lnTo>
                  <a:lnTo>
                    <a:pt x="1801642" y="854297"/>
                  </a:lnTo>
                  <a:lnTo>
                    <a:pt x="1802891" y="902207"/>
                  </a:lnTo>
                  <a:lnTo>
                    <a:pt x="1801642" y="950118"/>
                  </a:lnTo>
                  <a:lnTo>
                    <a:pt x="1797935" y="997377"/>
                  </a:lnTo>
                  <a:lnTo>
                    <a:pt x="1791832" y="1043924"/>
                  </a:lnTo>
                  <a:lnTo>
                    <a:pt x="1783397" y="1089695"/>
                  </a:lnTo>
                  <a:lnTo>
                    <a:pt x="1772691" y="1134628"/>
                  </a:lnTo>
                  <a:lnTo>
                    <a:pt x="1759776" y="1178661"/>
                  </a:lnTo>
                  <a:lnTo>
                    <a:pt x="1744716" y="1221731"/>
                  </a:lnTo>
                  <a:lnTo>
                    <a:pt x="1727571" y="1263776"/>
                  </a:lnTo>
                  <a:lnTo>
                    <a:pt x="1708406" y="1304734"/>
                  </a:lnTo>
                  <a:lnTo>
                    <a:pt x="1687281" y="1344542"/>
                  </a:lnTo>
                  <a:lnTo>
                    <a:pt x="1664259" y="1383138"/>
                  </a:lnTo>
                  <a:lnTo>
                    <a:pt x="1639403" y="1420459"/>
                  </a:lnTo>
                  <a:lnTo>
                    <a:pt x="1612774" y="1456443"/>
                  </a:lnTo>
                  <a:lnTo>
                    <a:pt x="1584436" y="1491027"/>
                  </a:lnTo>
                  <a:lnTo>
                    <a:pt x="1554450" y="1524151"/>
                  </a:lnTo>
                  <a:lnTo>
                    <a:pt x="1522879" y="1555749"/>
                  </a:lnTo>
                  <a:lnTo>
                    <a:pt x="1489784" y="1585762"/>
                  </a:lnTo>
                  <a:lnTo>
                    <a:pt x="1455230" y="1614125"/>
                  </a:lnTo>
                  <a:lnTo>
                    <a:pt x="1419276" y="1640777"/>
                  </a:lnTo>
                  <a:lnTo>
                    <a:pt x="1381987" y="1665656"/>
                  </a:lnTo>
                  <a:lnTo>
                    <a:pt x="1343424" y="1688698"/>
                  </a:lnTo>
                  <a:lnTo>
                    <a:pt x="1303649" y="1709843"/>
                  </a:lnTo>
                  <a:lnTo>
                    <a:pt x="1262726" y="1729026"/>
                  </a:lnTo>
                  <a:lnTo>
                    <a:pt x="1220715" y="1746186"/>
                  </a:lnTo>
                  <a:lnTo>
                    <a:pt x="1177680" y="1761260"/>
                  </a:lnTo>
                  <a:lnTo>
                    <a:pt x="1133683" y="1774187"/>
                  </a:lnTo>
                  <a:lnTo>
                    <a:pt x="1088786" y="1784903"/>
                  </a:lnTo>
                  <a:lnTo>
                    <a:pt x="1043052" y="1793346"/>
                  </a:lnTo>
                  <a:lnTo>
                    <a:pt x="996542" y="1799454"/>
                  </a:lnTo>
                  <a:lnTo>
                    <a:pt x="949319" y="1803165"/>
                  </a:lnTo>
                  <a:lnTo>
                    <a:pt x="901446" y="1804415"/>
                  </a:lnTo>
                  <a:lnTo>
                    <a:pt x="853572" y="1803165"/>
                  </a:lnTo>
                  <a:lnTo>
                    <a:pt x="806349" y="1799454"/>
                  </a:lnTo>
                  <a:lnTo>
                    <a:pt x="759839" y="1793346"/>
                  </a:lnTo>
                  <a:lnTo>
                    <a:pt x="714105" y="1784903"/>
                  </a:lnTo>
                  <a:lnTo>
                    <a:pt x="669208" y="1774187"/>
                  </a:lnTo>
                  <a:lnTo>
                    <a:pt x="625211" y="1761260"/>
                  </a:lnTo>
                  <a:lnTo>
                    <a:pt x="582176" y="1746186"/>
                  </a:lnTo>
                  <a:lnTo>
                    <a:pt x="540165" y="1729026"/>
                  </a:lnTo>
                  <a:lnTo>
                    <a:pt x="499242" y="1709843"/>
                  </a:lnTo>
                  <a:lnTo>
                    <a:pt x="459467" y="1688698"/>
                  </a:lnTo>
                  <a:lnTo>
                    <a:pt x="420904" y="1665656"/>
                  </a:lnTo>
                  <a:lnTo>
                    <a:pt x="383615" y="1640777"/>
                  </a:lnTo>
                  <a:lnTo>
                    <a:pt x="347661" y="1614125"/>
                  </a:lnTo>
                  <a:lnTo>
                    <a:pt x="313107" y="1585762"/>
                  </a:lnTo>
                  <a:lnTo>
                    <a:pt x="280012" y="1555749"/>
                  </a:lnTo>
                  <a:lnTo>
                    <a:pt x="248441" y="1524151"/>
                  </a:lnTo>
                  <a:lnTo>
                    <a:pt x="218455" y="1491027"/>
                  </a:lnTo>
                  <a:lnTo>
                    <a:pt x="190117" y="1456443"/>
                  </a:lnTo>
                  <a:lnTo>
                    <a:pt x="163488" y="1420459"/>
                  </a:lnTo>
                  <a:lnTo>
                    <a:pt x="138632" y="1383138"/>
                  </a:lnTo>
                  <a:lnTo>
                    <a:pt x="115610" y="1344542"/>
                  </a:lnTo>
                  <a:lnTo>
                    <a:pt x="94485" y="1304734"/>
                  </a:lnTo>
                  <a:lnTo>
                    <a:pt x="75320" y="1263776"/>
                  </a:lnTo>
                  <a:lnTo>
                    <a:pt x="58175" y="1221731"/>
                  </a:lnTo>
                  <a:lnTo>
                    <a:pt x="43115" y="1178661"/>
                  </a:lnTo>
                  <a:lnTo>
                    <a:pt x="30200" y="1134628"/>
                  </a:lnTo>
                  <a:lnTo>
                    <a:pt x="19494" y="1089695"/>
                  </a:lnTo>
                  <a:lnTo>
                    <a:pt x="11059" y="1043924"/>
                  </a:lnTo>
                  <a:lnTo>
                    <a:pt x="4956" y="997377"/>
                  </a:lnTo>
                  <a:lnTo>
                    <a:pt x="1249" y="950118"/>
                  </a:lnTo>
                  <a:lnTo>
                    <a:pt x="0" y="9022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09105" y="1457680"/>
            <a:ext cx="901065" cy="121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395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Soft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crimps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embl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ng 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wool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98261" y="3779265"/>
            <a:ext cx="2272665" cy="1824989"/>
            <a:chOff x="5398261" y="3779265"/>
            <a:chExt cx="2272665" cy="1824989"/>
          </a:xfrm>
        </p:grpSpPr>
        <p:sp>
          <p:nvSpPr>
            <p:cNvPr id="19" name="object 19"/>
            <p:cNvSpPr/>
            <p:nvPr/>
          </p:nvSpPr>
          <p:spPr>
            <a:xfrm>
              <a:off x="5398262" y="3789044"/>
              <a:ext cx="2262505" cy="1805305"/>
            </a:xfrm>
            <a:custGeom>
              <a:avLst/>
              <a:gdLst/>
              <a:ahLst/>
              <a:cxnLst/>
              <a:rect l="l" t="t" r="r" b="b"/>
              <a:pathLst>
                <a:path w="2262504" h="1805304">
                  <a:moveTo>
                    <a:pt x="422656" y="361061"/>
                  </a:moveTo>
                  <a:lnTo>
                    <a:pt x="410591" y="0"/>
                  </a:lnTo>
                  <a:lnTo>
                    <a:pt x="349377" y="106172"/>
                  </a:lnTo>
                  <a:lnTo>
                    <a:pt x="184023" y="10795"/>
                  </a:lnTo>
                  <a:lnTo>
                    <a:pt x="0" y="329438"/>
                  </a:lnTo>
                  <a:lnTo>
                    <a:pt x="165354" y="424942"/>
                  </a:lnTo>
                  <a:lnTo>
                    <a:pt x="104013" y="531114"/>
                  </a:lnTo>
                  <a:lnTo>
                    <a:pt x="422656" y="361061"/>
                  </a:lnTo>
                  <a:close/>
                </a:path>
                <a:path w="2262504" h="1805304">
                  <a:moveTo>
                    <a:pt x="2262124" y="902589"/>
                  </a:moveTo>
                  <a:lnTo>
                    <a:pt x="2260866" y="854684"/>
                  </a:lnTo>
                  <a:lnTo>
                    <a:pt x="2257158" y="807427"/>
                  </a:lnTo>
                  <a:lnTo>
                    <a:pt x="2251062" y="760882"/>
                  </a:lnTo>
                  <a:lnTo>
                    <a:pt x="2242616" y="715111"/>
                  </a:lnTo>
                  <a:lnTo>
                    <a:pt x="2231910" y="670179"/>
                  </a:lnTo>
                  <a:lnTo>
                    <a:pt x="2219007" y="626148"/>
                  </a:lnTo>
                  <a:lnTo>
                    <a:pt x="2203945" y="583069"/>
                  </a:lnTo>
                  <a:lnTo>
                    <a:pt x="2186800" y="541032"/>
                  </a:lnTo>
                  <a:lnTo>
                    <a:pt x="2167636" y="500075"/>
                  </a:lnTo>
                  <a:lnTo>
                    <a:pt x="2146503" y="460260"/>
                  </a:lnTo>
                  <a:lnTo>
                    <a:pt x="2123490" y="421665"/>
                  </a:lnTo>
                  <a:lnTo>
                    <a:pt x="2098624" y="384340"/>
                  </a:lnTo>
                  <a:lnTo>
                    <a:pt x="2072005" y="348361"/>
                  </a:lnTo>
                  <a:lnTo>
                    <a:pt x="2043658" y="313778"/>
                  </a:lnTo>
                  <a:lnTo>
                    <a:pt x="2013673" y="280657"/>
                  </a:lnTo>
                  <a:lnTo>
                    <a:pt x="1982101" y="249059"/>
                  </a:lnTo>
                  <a:lnTo>
                    <a:pt x="1949005" y="219036"/>
                  </a:lnTo>
                  <a:lnTo>
                    <a:pt x="1914461" y="190677"/>
                  </a:lnTo>
                  <a:lnTo>
                    <a:pt x="1878507" y="164020"/>
                  </a:lnTo>
                  <a:lnTo>
                    <a:pt x="1841207" y="139141"/>
                  </a:lnTo>
                  <a:lnTo>
                    <a:pt x="1802650" y="116103"/>
                  </a:lnTo>
                  <a:lnTo>
                    <a:pt x="1762874" y="94957"/>
                  </a:lnTo>
                  <a:lnTo>
                    <a:pt x="1721954" y="75780"/>
                  </a:lnTo>
                  <a:lnTo>
                    <a:pt x="1679943" y="58623"/>
                  </a:lnTo>
                  <a:lnTo>
                    <a:pt x="1636903" y="43548"/>
                  </a:lnTo>
                  <a:lnTo>
                    <a:pt x="1592910" y="30619"/>
                  </a:lnTo>
                  <a:lnTo>
                    <a:pt x="1548015" y="19900"/>
                  </a:lnTo>
                  <a:lnTo>
                    <a:pt x="1502283" y="11455"/>
                  </a:lnTo>
                  <a:lnTo>
                    <a:pt x="1455762" y="5346"/>
                  </a:lnTo>
                  <a:lnTo>
                    <a:pt x="1408544" y="1638"/>
                  </a:lnTo>
                  <a:lnTo>
                    <a:pt x="1360678" y="381"/>
                  </a:lnTo>
                  <a:lnTo>
                    <a:pt x="1312799" y="1638"/>
                  </a:lnTo>
                  <a:lnTo>
                    <a:pt x="1265580" y="5346"/>
                  </a:lnTo>
                  <a:lnTo>
                    <a:pt x="1219060" y="11455"/>
                  </a:lnTo>
                  <a:lnTo>
                    <a:pt x="1173327" y="19900"/>
                  </a:lnTo>
                  <a:lnTo>
                    <a:pt x="1128433" y="30619"/>
                  </a:lnTo>
                  <a:lnTo>
                    <a:pt x="1084440" y="43548"/>
                  </a:lnTo>
                  <a:lnTo>
                    <a:pt x="1041400" y="58623"/>
                  </a:lnTo>
                  <a:lnTo>
                    <a:pt x="999388" y="75780"/>
                  </a:lnTo>
                  <a:lnTo>
                    <a:pt x="958469" y="94957"/>
                  </a:lnTo>
                  <a:lnTo>
                    <a:pt x="918692" y="116103"/>
                  </a:lnTo>
                  <a:lnTo>
                    <a:pt x="880135" y="139141"/>
                  </a:lnTo>
                  <a:lnTo>
                    <a:pt x="842835" y="164020"/>
                  </a:lnTo>
                  <a:lnTo>
                    <a:pt x="806881" y="190677"/>
                  </a:lnTo>
                  <a:lnTo>
                    <a:pt x="772337" y="219036"/>
                  </a:lnTo>
                  <a:lnTo>
                    <a:pt x="739241" y="249059"/>
                  </a:lnTo>
                  <a:lnTo>
                    <a:pt x="707669" y="280657"/>
                  </a:lnTo>
                  <a:lnTo>
                    <a:pt x="677684" y="313778"/>
                  </a:lnTo>
                  <a:lnTo>
                    <a:pt x="649338" y="348361"/>
                  </a:lnTo>
                  <a:lnTo>
                    <a:pt x="622719" y="384340"/>
                  </a:lnTo>
                  <a:lnTo>
                    <a:pt x="597852" y="421665"/>
                  </a:lnTo>
                  <a:lnTo>
                    <a:pt x="574840" y="460260"/>
                  </a:lnTo>
                  <a:lnTo>
                    <a:pt x="553707" y="500075"/>
                  </a:lnTo>
                  <a:lnTo>
                    <a:pt x="534543" y="541032"/>
                  </a:lnTo>
                  <a:lnTo>
                    <a:pt x="517398" y="583069"/>
                  </a:lnTo>
                  <a:lnTo>
                    <a:pt x="502335" y="626148"/>
                  </a:lnTo>
                  <a:lnTo>
                    <a:pt x="489432" y="670179"/>
                  </a:lnTo>
                  <a:lnTo>
                    <a:pt x="478726" y="715111"/>
                  </a:lnTo>
                  <a:lnTo>
                    <a:pt x="470281" y="760882"/>
                  </a:lnTo>
                  <a:lnTo>
                    <a:pt x="464185" y="807427"/>
                  </a:lnTo>
                  <a:lnTo>
                    <a:pt x="460476" y="854684"/>
                  </a:lnTo>
                  <a:lnTo>
                    <a:pt x="459232" y="902589"/>
                  </a:lnTo>
                  <a:lnTo>
                    <a:pt x="460476" y="950506"/>
                  </a:lnTo>
                  <a:lnTo>
                    <a:pt x="464185" y="997762"/>
                  </a:lnTo>
                  <a:lnTo>
                    <a:pt x="470281" y="1044308"/>
                  </a:lnTo>
                  <a:lnTo>
                    <a:pt x="478726" y="1090079"/>
                  </a:lnTo>
                  <a:lnTo>
                    <a:pt x="489432" y="1135011"/>
                  </a:lnTo>
                  <a:lnTo>
                    <a:pt x="502335" y="1179042"/>
                  </a:lnTo>
                  <a:lnTo>
                    <a:pt x="517398" y="1222121"/>
                  </a:lnTo>
                  <a:lnTo>
                    <a:pt x="534543" y="1264158"/>
                  </a:lnTo>
                  <a:lnTo>
                    <a:pt x="553707" y="1305115"/>
                  </a:lnTo>
                  <a:lnTo>
                    <a:pt x="574840" y="1344930"/>
                  </a:lnTo>
                  <a:lnTo>
                    <a:pt x="597852" y="1383525"/>
                  </a:lnTo>
                  <a:lnTo>
                    <a:pt x="622719" y="1420850"/>
                  </a:lnTo>
                  <a:lnTo>
                    <a:pt x="649338" y="1456829"/>
                  </a:lnTo>
                  <a:lnTo>
                    <a:pt x="677684" y="1491411"/>
                  </a:lnTo>
                  <a:lnTo>
                    <a:pt x="707669" y="1524533"/>
                  </a:lnTo>
                  <a:lnTo>
                    <a:pt x="739241" y="1556131"/>
                  </a:lnTo>
                  <a:lnTo>
                    <a:pt x="772337" y="1586153"/>
                  </a:lnTo>
                  <a:lnTo>
                    <a:pt x="806881" y="1614512"/>
                  </a:lnTo>
                  <a:lnTo>
                    <a:pt x="842835" y="1641170"/>
                  </a:lnTo>
                  <a:lnTo>
                    <a:pt x="880135" y="1666049"/>
                  </a:lnTo>
                  <a:lnTo>
                    <a:pt x="918692" y="1689087"/>
                  </a:lnTo>
                  <a:lnTo>
                    <a:pt x="958469" y="1710232"/>
                  </a:lnTo>
                  <a:lnTo>
                    <a:pt x="999388" y="1729409"/>
                  </a:lnTo>
                  <a:lnTo>
                    <a:pt x="1041400" y="1746567"/>
                  </a:lnTo>
                  <a:lnTo>
                    <a:pt x="1084440" y="1761642"/>
                  </a:lnTo>
                  <a:lnTo>
                    <a:pt x="1128433" y="1774571"/>
                  </a:lnTo>
                  <a:lnTo>
                    <a:pt x="1173327" y="1785289"/>
                  </a:lnTo>
                  <a:lnTo>
                    <a:pt x="1219060" y="1793735"/>
                  </a:lnTo>
                  <a:lnTo>
                    <a:pt x="1265580" y="1799844"/>
                  </a:lnTo>
                  <a:lnTo>
                    <a:pt x="1312799" y="1803552"/>
                  </a:lnTo>
                  <a:lnTo>
                    <a:pt x="1360678" y="1804797"/>
                  </a:lnTo>
                  <a:lnTo>
                    <a:pt x="1408544" y="1803552"/>
                  </a:lnTo>
                  <a:lnTo>
                    <a:pt x="1455762" y="1799844"/>
                  </a:lnTo>
                  <a:lnTo>
                    <a:pt x="1502283" y="1793735"/>
                  </a:lnTo>
                  <a:lnTo>
                    <a:pt x="1548015" y="1785289"/>
                  </a:lnTo>
                  <a:lnTo>
                    <a:pt x="1592910" y="1774571"/>
                  </a:lnTo>
                  <a:lnTo>
                    <a:pt x="1636903" y="1761642"/>
                  </a:lnTo>
                  <a:lnTo>
                    <a:pt x="1679943" y="1746567"/>
                  </a:lnTo>
                  <a:lnTo>
                    <a:pt x="1721954" y="1729409"/>
                  </a:lnTo>
                  <a:lnTo>
                    <a:pt x="1762874" y="1710232"/>
                  </a:lnTo>
                  <a:lnTo>
                    <a:pt x="1802650" y="1689087"/>
                  </a:lnTo>
                  <a:lnTo>
                    <a:pt x="1841207" y="1666049"/>
                  </a:lnTo>
                  <a:lnTo>
                    <a:pt x="1878507" y="1641170"/>
                  </a:lnTo>
                  <a:lnTo>
                    <a:pt x="1914461" y="1614512"/>
                  </a:lnTo>
                  <a:lnTo>
                    <a:pt x="1949005" y="1586153"/>
                  </a:lnTo>
                  <a:lnTo>
                    <a:pt x="1982101" y="1556131"/>
                  </a:lnTo>
                  <a:lnTo>
                    <a:pt x="2013673" y="1524533"/>
                  </a:lnTo>
                  <a:lnTo>
                    <a:pt x="2043658" y="1491411"/>
                  </a:lnTo>
                  <a:lnTo>
                    <a:pt x="2072005" y="1456829"/>
                  </a:lnTo>
                  <a:lnTo>
                    <a:pt x="2098624" y="1420850"/>
                  </a:lnTo>
                  <a:lnTo>
                    <a:pt x="2123490" y="1383525"/>
                  </a:lnTo>
                  <a:lnTo>
                    <a:pt x="2146503" y="1344930"/>
                  </a:lnTo>
                  <a:lnTo>
                    <a:pt x="2167636" y="1305115"/>
                  </a:lnTo>
                  <a:lnTo>
                    <a:pt x="2186800" y="1264158"/>
                  </a:lnTo>
                  <a:lnTo>
                    <a:pt x="2203945" y="1222121"/>
                  </a:lnTo>
                  <a:lnTo>
                    <a:pt x="2219007" y="1179042"/>
                  </a:lnTo>
                  <a:lnTo>
                    <a:pt x="2231910" y="1135011"/>
                  </a:lnTo>
                  <a:lnTo>
                    <a:pt x="2242616" y="1090079"/>
                  </a:lnTo>
                  <a:lnTo>
                    <a:pt x="2251062" y="1044308"/>
                  </a:lnTo>
                  <a:lnTo>
                    <a:pt x="2257158" y="997762"/>
                  </a:lnTo>
                  <a:lnTo>
                    <a:pt x="2260866" y="950506"/>
                  </a:lnTo>
                  <a:lnTo>
                    <a:pt x="2262124" y="902589"/>
                  </a:lnTo>
                  <a:close/>
                </a:path>
              </a:pathLst>
            </a:custGeom>
            <a:solidFill>
              <a:srgbClr val="B15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57493" y="3789425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0" y="902207"/>
                  </a:moveTo>
                  <a:lnTo>
                    <a:pt x="1249" y="854297"/>
                  </a:lnTo>
                  <a:lnTo>
                    <a:pt x="4956" y="807038"/>
                  </a:lnTo>
                  <a:lnTo>
                    <a:pt x="11059" y="760491"/>
                  </a:lnTo>
                  <a:lnTo>
                    <a:pt x="19494" y="714720"/>
                  </a:lnTo>
                  <a:lnTo>
                    <a:pt x="30200" y="669787"/>
                  </a:lnTo>
                  <a:lnTo>
                    <a:pt x="43115" y="625754"/>
                  </a:lnTo>
                  <a:lnTo>
                    <a:pt x="58175" y="582684"/>
                  </a:lnTo>
                  <a:lnTo>
                    <a:pt x="75320" y="540639"/>
                  </a:lnTo>
                  <a:lnTo>
                    <a:pt x="94485" y="499681"/>
                  </a:lnTo>
                  <a:lnTo>
                    <a:pt x="115610" y="459873"/>
                  </a:lnTo>
                  <a:lnTo>
                    <a:pt x="138632" y="421277"/>
                  </a:lnTo>
                  <a:lnTo>
                    <a:pt x="163488" y="383956"/>
                  </a:lnTo>
                  <a:lnTo>
                    <a:pt x="190117" y="347972"/>
                  </a:lnTo>
                  <a:lnTo>
                    <a:pt x="218455" y="313388"/>
                  </a:lnTo>
                  <a:lnTo>
                    <a:pt x="248441" y="280264"/>
                  </a:lnTo>
                  <a:lnTo>
                    <a:pt x="280012" y="248666"/>
                  </a:lnTo>
                  <a:lnTo>
                    <a:pt x="313107" y="218653"/>
                  </a:lnTo>
                  <a:lnTo>
                    <a:pt x="347661" y="190290"/>
                  </a:lnTo>
                  <a:lnTo>
                    <a:pt x="383615" y="163638"/>
                  </a:lnTo>
                  <a:lnTo>
                    <a:pt x="420904" y="138759"/>
                  </a:lnTo>
                  <a:lnTo>
                    <a:pt x="459467" y="115717"/>
                  </a:lnTo>
                  <a:lnTo>
                    <a:pt x="499242" y="94572"/>
                  </a:lnTo>
                  <a:lnTo>
                    <a:pt x="540165" y="75389"/>
                  </a:lnTo>
                  <a:lnTo>
                    <a:pt x="582176" y="58229"/>
                  </a:lnTo>
                  <a:lnTo>
                    <a:pt x="625211" y="43155"/>
                  </a:lnTo>
                  <a:lnTo>
                    <a:pt x="669208" y="30228"/>
                  </a:lnTo>
                  <a:lnTo>
                    <a:pt x="714105" y="19512"/>
                  </a:lnTo>
                  <a:lnTo>
                    <a:pt x="759839" y="11069"/>
                  </a:lnTo>
                  <a:lnTo>
                    <a:pt x="806349" y="4961"/>
                  </a:lnTo>
                  <a:lnTo>
                    <a:pt x="853572" y="1250"/>
                  </a:lnTo>
                  <a:lnTo>
                    <a:pt x="901446" y="0"/>
                  </a:lnTo>
                  <a:lnTo>
                    <a:pt x="949319" y="1250"/>
                  </a:lnTo>
                  <a:lnTo>
                    <a:pt x="996542" y="4961"/>
                  </a:lnTo>
                  <a:lnTo>
                    <a:pt x="1043052" y="11069"/>
                  </a:lnTo>
                  <a:lnTo>
                    <a:pt x="1088786" y="19512"/>
                  </a:lnTo>
                  <a:lnTo>
                    <a:pt x="1133683" y="30228"/>
                  </a:lnTo>
                  <a:lnTo>
                    <a:pt x="1177680" y="43155"/>
                  </a:lnTo>
                  <a:lnTo>
                    <a:pt x="1220715" y="58229"/>
                  </a:lnTo>
                  <a:lnTo>
                    <a:pt x="1262726" y="75389"/>
                  </a:lnTo>
                  <a:lnTo>
                    <a:pt x="1303649" y="94572"/>
                  </a:lnTo>
                  <a:lnTo>
                    <a:pt x="1343424" y="115717"/>
                  </a:lnTo>
                  <a:lnTo>
                    <a:pt x="1381987" y="138759"/>
                  </a:lnTo>
                  <a:lnTo>
                    <a:pt x="1419276" y="163638"/>
                  </a:lnTo>
                  <a:lnTo>
                    <a:pt x="1455230" y="190290"/>
                  </a:lnTo>
                  <a:lnTo>
                    <a:pt x="1489784" y="218653"/>
                  </a:lnTo>
                  <a:lnTo>
                    <a:pt x="1522879" y="248666"/>
                  </a:lnTo>
                  <a:lnTo>
                    <a:pt x="1554450" y="280264"/>
                  </a:lnTo>
                  <a:lnTo>
                    <a:pt x="1584436" y="313388"/>
                  </a:lnTo>
                  <a:lnTo>
                    <a:pt x="1612774" y="347972"/>
                  </a:lnTo>
                  <a:lnTo>
                    <a:pt x="1639403" y="383956"/>
                  </a:lnTo>
                  <a:lnTo>
                    <a:pt x="1664259" y="421277"/>
                  </a:lnTo>
                  <a:lnTo>
                    <a:pt x="1687281" y="459873"/>
                  </a:lnTo>
                  <a:lnTo>
                    <a:pt x="1708406" y="499681"/>
                  </a:lnTo>
                  <a:lnTo>
                    <a:pt x="1727571" y="540639"/>
                  </a:lnTo>
                  <a:lnTo>
                    <a:pt x="1744716" y="582684"/>
                  </a:lnTo>
                  <a:lnTo>
                    <a:pt x="1759776" y="625754"/>
                  </a:lnTo>
                  <a:lnTo>
                    <a:pt x="1772691" y="669787"/>
                  </a:lnTo>
                  <a:lnTo>
                    <a:pt x="1783397" y="714720"/>
                  </a:lnTo>
                  <a:lnTo>
                    <a:pt x="1791832" y="760491"/>
                  </a:lnTo>
                  <a:lnTo>
                    <a:pt x="1797935" y="807038"/>
                  </a:lnTo>
                  <a:lnTo>
                    <a:pt x="1801642" y="854297"/>
                  </a:lnTo>
                  <a:lnTo>
                    <a:pt x="1802891" y="902207"/>
                  </a:lnTo>
                  <a:lnTo>
                    <a:pt x="1801642" y="950118"/>
                  </a:lnTo>
                  <a:lnTo>
                    <a:pt x="1797935" y="997377"/>
                  </a:lnTo>
                  <a:lnTo>
                    <a:pt x="1791832" y="1043924"/>
                  </a:lnTo>
                  <a:lnTo>
                    <a:pt x="1783397" y="1089695"/>
                  </a:lnTo>
                  <a:lnTo>
                    <a:pt x="1772691" y="1134628"/>
                  </a:lnTo>
                  <a:lnTo>
                    <a:pt x="1759776" y="1178661"/>
                  </a:lnTo>
                  <a:lnTo>
                    <a:pt x="1744716" y="1221731"/>
                  </a:lnTo>
                  <a:lnTo>
                    <a:pt x="1727571" y="1263776"/>
                  </a:lnTo>
                  <a:lnTo>
                    <a:pt x="1708406" y="1304734"/>
                  </a:lnTo>
                  <a:lnTo>
                    <a:pt x="1687281" y="1344542"/>
                  </a:lnTo>
                  <a:lnTo>
                    <a:pt x="1664259" y="1383138"/>
                  </a:lnTo>
                  <a:lnTo>
                    <a:pt x="1639403" y="1420459"/>
                  </a:lnTo>
                  <a:lnTo>
                    <a:pt x="1612774" y="1456443"/>
                  </a:lnTo>
                  <a:lnTo>
                    <a:pt x="1584436" y="1491027"/>
                  </a:lnTo>
                  <a:lnTo>
                    <a:pt x="1554450" y="1524151"/>
                  </a:lnTo>
                  <a:lnTo>
                    <a:pt x="1522879" y="1555749"/>
                  </a:lnTo>
                  <a:lnTo>
                    <a:pt x="1489784" y="1585762"/>
                  </a:lnTo>
                  <a:lnTo>
                    <a:pt x="1455230" y="1614125"/>
                  </a:lnTo>
                  <a:lnTo>
                    <a:pt x="1419276" y="1640777"/>
                  </a:lnTo>
                  <a:lnTo>
                    <a:pt x="1381987" y="1665656"/>
                  </a:lnTo>
                  <a:lnTo>
                    <a:pt x="1343424" y="1688698"/>
                  </a:lnTo>
                  <a:lnTo>
                    <a:pt x="1303649" y="1709843"/>
                  </a:lnTo>
                  <a:lnTo>
                    <a:pt x="1262726" y="1729026"/>
                  </a:lnTo>
                  <a:lnTo>
                    <a:pt x="1220715" y="1746186"/>
                  </a:lnTo>
                  <a:lnTo>
                    <a:pt x="1177680" y="1761260"/>
                  </a:lnTo>
                  <a:lnTo>
                    <a:pt x="1133683" y="1774187"/>
                  </a:lnTo>
                  <a:lnTo>
                    <a:pt x="1088786" y="1784903"/>
                  </a:lnTo>
                  <a:lnTo>
                    <a:pt x="1043052" y="1793346"/>
                  </a:lnTo>
                  <a:lnTo>
                    <a:pt x="996542" y="1799454"/>
                  </a:lnTo>
                  <a:lnTo>
                    <a:pt x="949319" y="1803165"/>
                  </a:lnTo>
                  <a:lnTo>
                    <a:pt x="901446" y="1804415"/>
                  </a:lnTo>
                  <a:lnTo>
                    <a:pt x="853572" y="1803165"/>
                  </a:lnTo>
                  <a:lnTo>
                    <a:pt x="806349" y="1799454"/>
                  </a:lnTo>
                  <a:lnTo>
                    <a:pt x="759839" y="1793346"/>
                  </a:lnTo>
                  <a:lnTo>
                    <a:pt x="714105" y="1784903"/>
                  </a:lnTo>
                  <a:lnTo>
                    <a:pt x="669208" y="1774187"/>
                  </a:lnTo>
                  <a:lnTo>
                    <a:pt x="625211" y="1761260"/>
                  </a:lnTo>
                  <a:lnTo>
                    <a:pt x="582176" y="1746186"/>
                  </a:lnTo>
                  <a:lnTo>
                    <a:pt x="540165" y="1729026"/>
                  </a:lnTo>
                  <a:lnTo>
                    <a:pt x="499242" y="1709843"/>
                  </a:lnTo>
                  <a:lnTo>
                    <a:pt x="459467" y="1688698"/>
                  </a:lnTo>
                  <a:lnTo>
                    <a:pt x="420904" y="1665656"/>
                  </a:lnTo>
                  <a:lnTo>
                    <a:pt x="383615" y="1640777"/>
                  </a:lnTo>
                  <a:lnTo>
                    <a:pt x="347661" y="1614125"/>
                  </a:lnTo>
                  <a:lnTo>
                    <a:pt x="313107" y="1585762"/>
                  </a:lnTo>
                  <a:lnTo>
                    <a:pt x="280012" y="1555749"/>
                  </a:lnTo>
                  <a:lnTo>
                    <a:pt x="248441" y="1524151"/>
                  </a:lnTo>
                  <a:lnTo>
                    <a:pt x="218455" y="1491027"/>
                  </a:lnTo>
                  <a:lnTo>
                    <a:pt x="190117" y="1456443"/>
                  </a:lnTo>
                  <a:lnTo>
                    <a:pt x="163488" y="1420459"/>
                  </a:lnTo>
                  <a:lnTo>
                    <a:pt x="138632" y="1383138"/>
                  </a:lnTo>
                  <a:lnTo>
                    <a:pt x="115610" y="1344542"/>
                  </a:lnTo>
                  <a:lnTo>
                    <a:pt x="94485" y="1304734"/>
                  </a:lnTo>
                  <a:lnTo>
                    <a:pt x="75320" y="1263776"/>
                  </a:lnTo>
                  <a:lnTo>
                    <a:pt x="58175" y="1221731"/>
                  </a:lnTo>
                  <a:lnTo>
                    <a:pt x="43115" y="1178661"/>
                  </a:lnTo>
                  <a:lnTo>
                    <a:pt x="30200" y="1134628"/>
                  </a:lnTo>
                  <a:lnTo>
                    <a:pt x="19494" y="1089695"/>
                  </a:lnTo>
                  <a:lnTo>
                    <a:pt x="11059" y="1043924"/>
                  </a:lnTo>
                  <a:lnTo>
                    <a:pt x="4956" y="997377"/>
                  </a:lnTo>
                  <a:lnTo>
                    <a:pt x="1249" y="950118"/>
                  </a:lnTo>
                  <a:lnTo>
                    <a:pt x="0" y="9022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61278" y="4280128"/>
            <a:ext cx="119570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39300"/>
              </a:lnSpc>
              <a:spcBef>
                <a:spcPts val="95"/>
              </a:spcBef>
            </a:pP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durable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light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washable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60394" y="4489703"/>
            <a:ext cx="1824989" cy="2376170"/>
            <a:chOff x="3660394" y="4489703"/>
            <a:chExt cx="1824989" cy="2376170"/>
          </a:xfrm>
        </p:grpSpPr>
        <p:sp>
          <p:nvSpPr>
            <p:cNvPr id="23" name="object 23"/>
            <p:cNvSpPr/>
            <p:nvPr/>
          </p:nvSpPr>
          <p:spPr>
            <a:xfrm>
              <a:off x="3670554" y="4489703"/>
              <a:ext cx="1804670" cy="2366010"/>
            </a:xfrm>
            <a:custGeom>
              <a:avLst/>
              <a:gdLst/>
              <a:ahLst/>
              <a:cxnLst/>
              <a:rect l="l" t="t" r="r" b="b"/>
              <a:pathLst>
                <a:path w="1804670" h="2366009">
                  <a:moveTo>
                    <a:pt x="1207770" y="190500"/>
                  </a:moveTo>
                  <a:lnTo>
                    <a:pt x="1085215" y="190500"/>
                  </a:lnTo>
                  <a:lnTo>
                    <a:pt x="1085215" y="0"/>
                  </a:lnTo>
                  <a:lnTo>
                    <a:pt x="717677" y="0"/>
                  </a:lnTo>
                  <a:lnTo>
                    <a:pt x="717677" y="190500"/>
                  </a:lnTo>
                  <a:lnTo>
                    <a:pt x="595122" y="190500"/>
                  </a:lnTo>
                  <a:lnTo>
                    <a:pt x="901446" y="381000"/>
                  </a:lnTo>
                  <a:lnTo>
                    <a:pt x="1207770" y="190500"/>
                  </a:lnTo>
                  <a:close/>
                </a:path>
                <a:path w="1804670" h="2366009">
                  <a:moveTo>
                    <a:pt x="1804416" y="1463802"/>
                  </a:moveTo>
                  <a:lnTo>
                    <a:pt x="1803158" y="1415897"/>
                  </a:lnTo>
                  <a:lnTo>
                    <a:pt x="1799450" y="1368640"/>
                  </a:lnTo>
                  <a:lnTo>
                    <a:pt x="1793341" y="1322095"/>
                  </a:lnTo>
                  <a:lnTo>
                    <a:pt x="1784896" y="1276324"/>
                  </a:lnTo>
                  <a:lnTo>
                    <a:pt x="1774177" y="1231392"/>
                  </a:lnTo>
                  <a:lnTo>
                    <a:pt x="1761248" y="1187361"/>
                  </a:lnTo>
                  <a:lnTo>
                    <a:pt x="1746173" y="1144282"/>
                  </a:lnTo>
                  <a:lnTo>
                    <a:pt x="1729016" y="1102245"/>
                  </a:lnTo>
                  <a:lnTo>
                    <a:pt x="1709839" y="1061288"/>
                  </a:lnTo>
                  <a:lnTo>
                    <a:pt x="1688693" y="1021473"/>
                  </a:lnTo>
                  <a:lnTo>
                    <a:pt x="1665655" y="982878"/>
                  </a:lnTo>
                  <a:lnTo>
                    <a:pt x="1640776" y="945553"/>
                  </a:lnTo>
                  <a:lnTo>
                    <a:pt x="1614119" y="909574"/>
                  </a:lnTo>
                  <a:lnTo>
                    <a:pt x="1585760" y="874991"/>
                  </a:lnTo>
                  <a:lnTo>
                    <a:pt x="1555737" y="841870"/>
                  </a:lnTo>
                  <a:lnTo>
                    <a:pt x="1524139" y="810272"/>
                  </a:lnTo>
                  <a:lnTo>
                    <a:pt x="1491018" y="780249"/>
                  </a:lnTo>
                  <a:lnTo>
                    <a:pt x="1456436" y="751890"/>
                  </a:lnTo>
                  <a:lnTo>
                    <a:pt x="1420456" y="725233"/>
                  </a:lnTo>
                  <a:lnTo>
                    <a:pt x="1383131" y="700354"/>
                  </a:lnTo>
                  <a:lnTo>
                    <a:pt x="1344536" y="677316"/>
                  </a:lnTo>
                  <a:lnTo>
                    <a:pt x="1304721" y="656170"/>
                  </a:lnTo>
                  <a:lnTo>
                    <a:pt x="1263764" y="636993"/>
                  </a:lnTo>
                  <a:lnTo>
                    <a:pt x="1221727" y="619836"/>
                  </a:lnTo>
                  <a:lnTo>
                    <a:pt x="1178648" y="604761"/>
                  </a:lnTo>
                  <a:lnTo>
                    <a:pt x="1134618" y="591832"/>
                  </a:lnTo>
                  <a:lnTo>
                    <a:pt x="1089685" y="581113"/>
                  </a:lnTo>
                  <a:lnTo>
                    <a:pt x="1043914" y="572668"/>
                  </a:lnTo>
                  <a:lnTo>
                    <a:pt x="997369" y="566559"/>
                  </a:lnTo>
                  <a:lnTo>
                    <a:pt x="950112" y="562851"/>
                  </a:lnTo>
                  <a:lnTo>
                    <a:pt x="902208" y="561594"/>
                  </a:lnTo>
                  <a:lnTo>
                    <a:pt x="854290" y="562851"/>
                  </a:lnTo>
                  <a:lnTo>
                    <a:pt x="807034" y="566559"/>
                  </a:lnTo>
                  <a:lnTo>
                    <a:pt x="760488" y="572668"/>
                  </a:lnTo>
                  <a:lnTo>
                    <a:pt x="714717" y="581113"/>
                  </a:lnTo>
                  <a:lnTo>
                    <a:pt x="669785" y="591832"/>
                  </a:lnTo>
                  <a:lnTo>
                    <a:pt x="625754" y="604761"/>
                  </a:lnTo>
                  <a:lnTo>
                    <a:pt x="582676" y="619836"/>
                  </a:lnTo>
                  <a:lnTo>
                    <a:pt x="540639" y="636993"/>
                  </a:lnTo>
                  <a:lnTo>
                    <a:pt x="499681" y="656170"/>
                  </a:lnTo>
                  <a:lnTo>
                    <a:pt x="459867" y="677316"/>
                  </a:lnTo>
                  <a:lnTo>
                    <a:pt x="421271" y="700354"/>
                  </a:lnTo>
                  <a:lnTo>
                    <a:pt x="383946" y="725233"/>
                  </a:lnTo>
                  <a:lnTo>
                    <a:pt x="347967" y="751890"/>
                  </a:lnTo>
                  <a:lnTo>
                    <a:pt x="313385" y="780249"/>
                  </a:lnTo>
                  <a:lnTo>
                    <a:pt x="280263" y="810272"/>
                  </a:lnTo>
                  <a:lnTo>
                    <a:pt x="248666" y="841870"/>
                  </a:lnTo>
                  <a:lnTo>
                    <a:pt x="218643" y="874991"/>
                  </a:lnTo>
                  <a:lnTo>
                    <a:pt x="190284" y="909574"/>
                  </a:lnTo>
                  <a:lnTo>
                    <a:pt x="163626" y="945553"/>
                  </a:lnTo>
                  <a:lnTo>
                    <a:pt x="138747" y="982878"/>
                  </a:lnTo>
                  <a:lnTo>
                    <a:pt x="115709" y="1021473"/>
                  </a:lnTo>
                  <a:lnTo>
                    <a:pt x="94564" y="1061288"/>
                  </a:lnTo>
                  <a:lnTo>
                    <a:pt x="75387" y="1102245"/>
                  </a:lnTo>
                  <a:lnTo>
                    <a:pt x="58229" y="1144282"/>
                  </a:lnTo>
                  <a:lnTo>
                    <a:pt x="43154" y="1187361"/>
                  </a:lnTo>
                  <a:lnTo>
                    <a:pt x="30226" y="1231392"/>
                  </a:lnTo>
                  <a:lnTo>
                    <a:pt x="19507" y="1276324"/>
                  </a:lnTo>
                  <a:lnTo>
                    <a:pt x="11061" y="1322095"/>
                  </a:lnTo>
                  <a:lnTo>
                    <a:pt x="4953" y="1368640"/>
                  </a:lnTo>
                  <a:lnTo>
                    <a:pt x="1244" y="1415897"/>
                  </a:lnTo>
                  <a:lnTo>
                    <a:pt x="0" y="1463802"/>
                  </a:lnTo>
                  <a:lnTo>
                    <a:pt x="1244" y="1511719"/>
                  </a:lnTo>
                  <a:lnTo>
                    <a:pt x="4953" y="1558988"/>
                  </a:lnTo>
                  <a:lnTo>
                    <a:pt x="11061" y="1605534"/>
                  </a:lnTo>
                  <a:lnTo>
                    <a:pt x="19507" y="1651304"/>
                  </a:lnTo>
                  <a:lnTo>
                    <a:pt x="30226" y="1696250"/>
                  </a:lnTo>
                  <a:lnTo>
                    <a:pt x="43154" y="1740281"/>
                  </a:lnTo>
                  <a:lnTo>
                    <a:pt x="58229" y="1783346"/>
                  </a:lnTo>
                  <a:lnTo>
                    <a:pt x="75387" y="1825396"/>
                  </a:lnTo>
                  <a:lnTo>
                    <a:pt x="94564" y="1866353"/>
                  </a:lnTo>
                  <a:lnTo>
                    <a:pt x="115709" y="1906168"/>
                  </a:lnTo>
                  <a:lnTo>
                    <a:pt x="138747" y="1944763"/>
                  </a:lnTo>
                  <a:lnTo>
                    <a:pt x="163626" y="1982076"/>
                  </a:lnTo>
                  <a:lnTo>
                    <a:pt x="190284" y="2018068"/>
                  </a:lnTo>
                  <a:lnTo>
                    <a:pt x="218643" y="2052650"/>
                  </a:lnTo>
                  <a:lnTo>
                    <a:pt x="248666" y="2085771"/>
                  </a:lnTo>
                  <a:lnTo>
                    <a:pt x="280263" y="2117369"/>
                  </a:lnTo>
                  <a:lnTo>
                    <a:pt x="313385" y="2147379"/>
                  </a:lnTo>
                  <a:lnTo>
                    <a:pt x="347967" y="2175738"/>
                  </a:lnTo>
                  <a:lnTo>
                    <a:pt x="383946" y="2202396"/>
                  </a:lnTo>
                  <a:lnTo>
                    <a:pt x="421271" y="2227262"/>
                  </a:lnTo>
                  <a:lnTo>
                    <a:pt x="459867" y="2250313"/>
                  </a:lnTo>
                  <a:lnTo>
                    <a:pt x="499681" y="2271445"/>
                  </a:lnTo>
                  <a:lnTo>
                    <a:pt x="540639" y="2290635"/>
                  </a:lnTo>
                  <a:lnTo>
                    <a:pt x="582676" y="2307793"/>
                  </a:lnTo>
                  <a:lnTo>
                    <a:pt x="625754" y="2322868"/>
                  </a:lnTo>
                  <a:lnTo>
                    <a:pt x="669785" y="2335784"/>
                  </a:lnTo>
                  <a:lnTo>
                    <a:pt x="714717" y="2346502"/>
                  </a:lnTo>
                  <a:lnTo>
                    <a:pt x="760488" y="2354948"/>
                  </a:lnTo>
                  <a:lnTo>
                    <a:pt x="807034" y="2361057"/>
                  </a:lnTo>
                  <a:lnTo>
                    <a:pt x="854290" y="2364765"/>
                  </a:lnTo>
                  <a:lnTo>
                    <a:pt x="902208" y="2366010"/>
                  </a:lnTo>
                  <a:lnTo>
                    <a:pt x="950112" y="2364765"/>
                  </a:lnTo>
                  <a:lnTo>
                    <a:pt x="997369" y="2361057"/>
                  </a:lnTo>
                  <a:lnTo>
                    <a:pt x="1043914" y="2354948"/>
                  </a:lnTo>
                  <a:lnTo>
                    <a:pt x="1089685" y="2346502"/>
                  </a:lnTo>
                  <a:lnTo>
                    <a:pt x="1134618" y="2335784"/>
                  </a:lnTo>
                  <a:lnTo>
                    <a:pt x="1178648" y="2322868"/>
                  </a:lnTo>
                  <a:lnTo>
                    <a:pt x="1221727" y="2307793"/>
                  </a:lnTo>
                  <a:lnTo>
                    <a:pt x="1263764" y="2290635"/>
                  </a:lnTo>
                  <a:lnTo>
                    <a:pt x="1304721" y="2271445"/>
                  </a:lnTo>
                  <a:lnTo>
                    <a:pt x="1344536" y="2250313"/>
                  </a:lnTo>
                  <a:lnTo>
                    <a:pt x="1383131" y="2227262"/>
                  </a:lnTo>
                  <a:lnTo>
                    <a:pt x="1420456" y="2202396"/>
                  </a:lnTo>
                  <a:lnTo>
                    <a:pt x="1456436" y="2175738"/>
                  </a:lnTo>
                  <a:lnTo>
                    <a:pt x="1491018" y="2147379"/>
                  </a:lnTo>
                  <a:lnTo>
                    <a:pt x="1524139" y="2117369"/>
                  </a:lnTo>
                  <a:lnTo>
                    <a:pt x="1555737" y="2085771"/>
                  </a:lnTo>
                  <a:lnTo>
                    <a:pt x="1585760" y="2052650"/>
                  </a:lnTo>
                  <a:lnTo>
                    <a:pt x="1614119" y="2018068"/>
                  </a:lnTo>
                  <a:lnTo>
                    <a:pt x="1640776" y="1982076"/>
                  </a:lnTo>
                  <a:lnTo>
                    <a:pt x="1665655" y="1944763"/>
                  </a:lnTo>
                  <a:lnTo>
                    <a:pt x="1688693" y="1906168"/>
                  </a:lnTo>
                  <a:lnTo>
                    <a:pt x="1709839" y="1866353"/>
                  </a:lnTo>
                  <a:lnTo>
                    <a:pt x="1729016" y="1825396"/>
                  </a:lnTo>
                  <a:lnTo>
                    <a:pt x="1746173" y="1783346"/>
                  </a:lnTo>
                  <a:lnTo>
                    <a:pt x="1761248" y="1740281"/>
                  </a:lnTo>
                  <a:lnTo>
                    <a:pt x="1774177" y="1696250"/>
                  </a:lnTo>
                  <a:lnTo>
                    <a:pt x="1784896" y="1651304"/>
                  </a:lnTo>
                  <a:lnTo>
                    <a:pt x="1793341" y="1605534"/>
                  </a:lnTo>
                  <a:lnTo>
                    <a:pt x="1799450" y="1558988"/>
                  </a:lnTo>
                  <a:lnTo>
                    <a:pt x="1803158" y="1511719"/>
                  </a:lnTo>
                  <a:lnTo>
                    <a:pt x="1804416" y="1463802"/>
                  </a:lnTo>
                  <a:close/>
                </a:path>
              </a:pathLst>
            </a:custGeom>
            <a:solidFill>
              <a:srgbClr val="BE4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70554" y="5051297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0" y="902207"/>
                  </a:moveTo>
                  <a:lnTo>
                    <a:pt x="1250" y="854297"/>
                  </a:lnTo>
                  <a:lnTo>
                    <a:pt x="4961" y="807038"/>
                  </a:lnTo>
                  <a:lnTo>
                    <a:pt x="11069" y="760491"/>
                  </a:lnTo>
                  <a:lnTo>
                    <a:pt x="19512" y="714720"/>
                  </a:lnTo>
                  <a:lnTo>
                    <a:pt x="30228" y="669787"/>
                  </a:lnTo>
                  <a:lnTo>
                    <a:pt x="43155" y="625754"/>
                  </a:lnTo>
                  <a:lnTo>
                    <a:pt x="58229" y="582684"/>
                  </a:lnTo>
                  <a:lnTo>
                    <a:pt x="75389" y="540639"/>
                  </a:lnTo>
                  <a:lnTo>
                    <a:pt x="94572" y="499681"/>
                  </a:lnTo>
                  <a:lnTo>
                    <a:pt x="115717" y="459873"/>
                  </a:lnTo>
                  <a:lnTo>
                    <a:pt x="138759" y="421277"/>
                  </a:lnTo>
                  <a:lnTo>
                    <a:pt x="163638" y="383956"/>
                  </a:lnTo>
                  <a:lnTo>
                    <a:pt x="190290" y="347972"/>
                  </a:lnTo>
                  <a:lnTo>
                    <a:pt x="218653" y="313388"/>
                  </a:lnTo>
                  <a:lnTo>
                    <a:pt x="248666" y="280264"/>
                  </a:lnTo>
                  <a:lnTo>
                    <a:pt x="280264" y="248666"/>
                  </a:lnTo>
                  <a:lnTo>
                    <a:pt x="313388" y="218653"/>
                  </a:lnTo>
                  <a:lnTo>
                    <a:pt x="347972" y="190290"/>
                  </a:lnTo>
                  <a:lnTo>
                    <a:pt x="383956" y="163638"/>
                  </a:lnTo>
                  <a:lnTo>
                    <a:pt x="421277" y="138759"/>
                  </a:lnTo>
                  <a:lnTo>
                    <a:pt x="459873" y="115717"/>
                  </a:lnTo>
                  <a:lnTo>
                    <a:pt x="499681" y="94572"/>
                  </a:lnTo>
                  <a:lnTo>
                    <a:pt x="540639" y="75389"/>
                  </a:lnTo>
                  <a:lnTo>
                    <a:pt x="582684" y="58229"/>
                  </a:lnTo>
                  <a:lnTo>
                    <a:pt x="625754" y="43155"/>
                  </a:lnTo>
                  <a:lnTo>
                    <a:pt x="669787" y="30228"/>
                  </a:lnTo>
                  <a:lnTo>
                    <a:pt x="714720" y="19512"/>
                  </a:lnTo>
                  <a:lnTo>
                    <a:pt x="760491" y="11069"/>
                  </a:lnTo>
                  <a:lnTo>
                    <a:pt x="807038" y="4961"/>
                  </a:lnTo>
                  <a:lnTo>
                    <a:pt x="854297" y="1250"/>
                  </a:lnTo>
                  <a:lnTo>
                    <a:pt x="902208" y="0"/>
                  </a:lnTo>
                  <a:lnTo>
                    <a:pt x="950118" y="1250"/>
                  </a:lnTo>
                  <a:lnTo>
                    <a:pt x="997377" y="4961"/>
                  </a:lnTo>
                  <a:lnTo>
                    <a:pt x="1043924" y="11069"/>
                  </a:lnTo>
                  <a:lnTo>
                    <a:pt x="1089695" y="19512"/>
                  </a:lnTo>
                  <a:lnTo>
                    <a:pt x="1134628" y="30228"/>
                  </a:lnTo>
                  <a:lnTo>
                    <a:pt x="1178661" y="43155"/>
                  </a:lnTo>
                  <a:lnTo>
                    <a:pt x="1221731" y="58229"/>
                  </a:lnTo>
                  <a:lnTo>
                    <a:pt x="1263776" y="75389"/>
                  </a:lnTo>
                  <a:lnTo>
                    <a:pt x="1304734" y="94572"/>
                  </a:lnTo>
                  <a:lnTo>
                    <a:pt x="1344542" y="115717"/>
                  </a:lnTo>
                  <a:lnTo>
                    <a:pt x="1383138" y="138759"/>
                  </a:lnTo>
                  <a:lnTo>
                    <a:pt x="1420459" y="163638"/>
                  </a:lnTo>
                  <a:lnTo>
                    <a:pt x="1456443" y="190290"/>
                  </a:lnTo>
                  <a:lnTo>
                    <a:pt x="1491027" y="218653"/>
                  </a:lnTo>
                  <a:lnTo>
                    <a:pt x="1524151" y="248666"/>
                  </a:lnTo>
                  <a:lnTo>
                    <a:pt x="1555749" y="280264"/>
                  </a:lnTo>
                  <a:lnTo>
                    <a:pt x="1585762" y="313388"/>
                  </a:lnTo>
                  <a:lnTo>
                    <a:pt x="1614125" y="347972"/>
                  </a:lnTo>
                  <a:lnTo>
                    <a:pt x="1640777" y="383956"/>
                  </a:lnTo>
                  <a:lnTo>
                    <a:pt x="1665656" y="421277"/>
                  </a:lnTo>
                  <a:lnTo>
                    <a:pt x="1688698" y="459873"/>
                  </a:lnTo>
                  <a:lnTo>
                    <a:pt x="1709843" y="499681"/>
                  </a:lnTo>
                  <a:lnTo>
                    <a:pt x="1729026" y="540639"/>
                  </a:lnTo>
                  <a:lnTo>
                    <a:pt x="1746186" y="582684"/>
                  </a:lnTo>
                  <a:lnTo>
                    <a:pt x="1761260" y="625754"/>
                  </a:lnTo>
                  <a:lnTo>
                    <a:pt x="1774187" y="669787"/>
                  </a:lnTo>
                  <a:lnTo>
                    <a:pt x="1784903" y="714720"/>
                  </a:lnTo>
                  <a:lnTo>
                    <a:pt x="1793346" y="760491"/>
                  </a:lnTo>
                  <a:lnTo>
                    <a:pt x="1799454" y="807038"/>
                  </a:lnTo>
                  <a:lnTo>
                    <a:pt x="1803165" y="854297"/>
                  </a:lnTo>
                  <a:lnTo>
                    <a:pt x="1804416" y="902207"/>
                  </a:lnTo>
                  <a:lnTo>
                    <a:pt x="1803165" y="950122"/>
                  </a:lnTo>
                  <a:lnTo>
                    <a:pt x="1799454" y="997386"/>
                  </a:lnTo>
                  <a:lnTo>
                    <a:pt x="1793346" y="1043936"/>
                  </a:lnTo>
                  <a:lnTo>
                    <a:pt x="1784903" y="1089710"/>
                  </a:lnTo>
                  <a:lnTo>
                    <a:pt x="1774187" y="1134645"/>
                  </a:lnTo>
                  <a:lnTo>
                    <a:pt x="1761260" y="1178680"/>
                  </a:lnTo>
                  <a:lnTo>
                    <a:pt x="1746186" y="1221752"/>
                  </a:lnTo>
                  <a:lnTo>
                    <a:pt x="1729026" y="1263798"/>
                  </a:lnTo>
                  <a:lnTo>
                    <a:pt x="1709843" y="1304756"/>
                  </a:lnTo>
                  <a:lnTo>
                    <a:pt x="1688698" y="1344564"/>
                  </a:lnTo>
                  <a:lnTo>
                    <a:pt x="1665656" y="1383160"/>
                  </a:lnTo>
                  <a:lnTo>
                    <a:pt x="1640777" y="1420481"/>
                  </a:lnTo>
                  <a:lnTo>
                    <a:pt x="1614125" y="1456464"/>
                  </a:lnTo>
                  <a:lnTo>
                    <a:pt x="1585762" y="1491048"/>
                  </a:lnTo>
                  <a:lnTo>
                    <a:pt x="1555749" y="1524170"/>
                  </a:lnTo>
                  <a:lnTo>
                    <a:pt x="1524151" y="1555767"/>
                  </a:lnTo>
                  <a:lnTo>
                    <a:pt x="1491027" y="1585778"/>
                  </a:lnTo>
                  <a:lnTo>
                    <a:pt x="1456443" y="1614140"/>
                  </a:lnTo>
                  <a:lnTo>
                    <a:pt x="1420459" y="1640791"/>
                  </a:lnTo>
                  <a:lnTo>
                    <a:pt x="1383138" y="1665668"/>
                  </a:lnTo>
                  <a:lnTo>
                    <a:pt x="1344542" y="1688709"/>
                  </a:lnTo>
                  <a:lnTo>
                    <a:pt x="1304734" y="1709851"/>
                  </a:lnTo>
                  <a:lnTo>
                    <a:pt x="1263776" y="1729033"/>
                  </a:lnTo>
                  <a:lnTo>
                    <a:pt x="1221731" y="1746191"/>
                  </a:lnTo>
                  <a:lnTo>
                    <a:pt x="1178661" y="1761264"/>
                  </a:lnTo>
                  <a:lnTo>
                    <a:pt x="1134628" y="1774189"/>
                  </a:lnTo>
                  <a:lnTo>
                    <a:pt x="1089695" y="1784904"/>
                  </a:lnTo>
                  <a:lnTo>
                    <a:pt x="1043924" y="1793347"/>
                  </a:lnTo>
                  <a:lnTo>
                    <a:pt x="997377" y="1799454"/>
                  </a:lnTo>
                  <a:lnTo>
                    <a:pt x="950118" y="1803164"/>
                  </a:lnTo>
                  <a:lnTo>
                    <a:pt x="902208" y="1804415"/>
                  </a:lnTo>
                  <a:lnTo>
                    <a:pt x="854297" y="1803164"/>
                  </a:lnTo>
                  <a:lnTo>
                    <a:pt x="807038" y="1799454"/>
                  </a:lnTo>
                  <a:lnTo>
                    <a:pt x="760491" y="1793347"/>
                  </a:lnTo>
                  <a:lnTo>
                    <a:pt x="714720" y="1784904"/>
                  </a:lnTo>
                  <a:lnTo>
                    <a:pt x="669787" y="1774189"/>
                  </a:lnTo>
                  <a:lnTo>
                    <a:pt x="625754" y="1761264"/>
                  </a:lnTo>
                  <a:lnTo>
                    <a:pt x="582684" y="1746191"/>
                  </a:lnTo>
                  <a:lnTo>
                    <a:pt x="540639" y="1729033"/>
                  </a:lnTo>
                  <a:lnTo>
                    <a:pt x="499681" y="1709851"/>
                  </a:lnTo>
                  <a:lnTo>
                    <a:pt x="459873" y="1688709"/>
                  </a:lnTo>
                  <a:lnTo>
                    <a:pt x="421277" y="1665668"/>
                  </a:lnTo>
                  <a:lnTo>
                    <a:pt x="383956" y="1640791"/>
                  </a:lnTo>
                  <a:lnTo>
                    <a:pt x="347972" y="1614140"/>
                  </a:lnTo>
                  <a:lnTo>
                    <a:pt x="313388" y="1585778"/>
                  </a:lnTo>
                  <a:lnTo>
                    <a:pt x="280264" y="1555767"/>
                  </a:lnTo>
                  <a:lnTo>
                    <a:pt x="248666" y="1524170"/>
                  </a:lnTo>
                  <a:lnTo>
                    <a:pt x="218653" y="1491048"/>
                  </a:lnTo>
                  <a:lnTo>
                    <a:pt x="190290" y="1456464"/>
                  </a:lnTo>
                  <a:lnTo>
                    <a:pt x="163638" y="1420481"/>
                  </a:lnTo>
                  <a:lnTo>
                    <a:pt x="138759" y="1383160"/>
                  </a:lnTo>
                  <a:lnTo>
                    <a:pt x="115717" y="1344564"/>
                  </a:lnTo>
                  <a:lnTo>
                    <a:pt x="94572" y="1304756"/>
                  </a:lnTo>
                  <a:lnTo>
                    <a:pt x="75389" y="1263798"/>
                  </a:lnTo>
                  <a:lnTo>
                    <a:pt x="58229" y="1221752"/>
                  </a:lnTo>
                  <a:lnTo>
                    <a:pt x="43155" y="1178680"/>
                  </a:lnTo>
                  <a:lnTo>
                    <a:pt x="30228" y="1134645"/>
                  </a:lnTo>
                  <a:lnTo>
                    <a:pt x="19512" y="1089710"/>
                  </a:lnTo>
                  <a:lnTo>
                    <a:pt x="11069" y="1043936"/>
                  </a:lnTo>
                  <a:lnTo>
                    <a:pt x="4961" y="997386"/>
                  </a:lnTo>
                  <a:lnTo>
                    <a:pt x="1250" y="950122"/>
                  </a:lnTo>
                  <a:lnTo>
                    <a:pt x="0" y="9022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17645" y="5542279"/>
            <a:ext cx="110807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680">
              <a:lnSpc>
                <a:spcPct val="1393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stain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resistant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4977" y="3779265"/>
            <a:ext cx="2270760" cy="1824989"/>
            <a:chOff x="1474977" y="3779265"/>
            <a:chExt cx="2270760" cy="1824989"/>
          </a:xfrm>
        </p:grpSpPr>
        <p:sp>
          <p:nvSpPr>
            <p:cNvPr id="27" name="object 27"/>
            <p:cNvSpPr/>
            <p:nvPr/>
          </p:nvSpPr>
          <p:spPr>
            <a:xfrm>
              <a:off x="1485138" y="3789044"/>
              <a:ext cx="2260600" cy="1805305"/>
            </a:xfrm>
            <a:custGeom>
              <a:avLst/>
              <a:gdLst/>
              <a:ahLst/>
              <a:cxnLst/>
              <a:rect l="l" t="t" r="r" b="b"/>
              <a:pathLst>
                <a:path w="2260600" h="1805304">
                  <a:moveTo>
                    <a:pt x="1802879" y="902589"/>
                  </a:moveTo>
                  <a:lnTo>
                    <a:pt x="1801634" y="854684"/>
                  </a:lnTo>
                  <a:lnTo>
                    <a:pt x="1797926" y="807427"/>
                  </a:lnTo>
                  <a:lnTo>
                    <a:pt x="1791830" y="760882"/>
                  </a:lnTo>
                  <a:lnTo>
                    <a:pt x="1783384" y="715111"/>
                  </a:lnTo>
                  <a:lnTo>
                    <a:pt x="1772678" y="670179"/>
                  </a:lnTo>
                  <a:lnTo>
                    <a:pt x="1759775" y="626148"/>
                  </a:lnTo>
                  <a:lnTo>
                    <a:pt x="1744713" y="583069"/>
                  </a:lnTo>
                  <a:lnTo>
                    <a:pt x="1727568" y="541032"/>
                  </a:lnTo>
                  <a:lnTo>
                    <a:pt x="1708404" y="500075"/>
                  </a:lnTo>
                  <a:lnTo>
                    <a:pt x="1687271" y="460260"/>
                  </a:lnTo>
                  <a:lnTo>
                    <a:pt x="1664258" y="421665"/>
                  </a:lnTo>
                  <a:lnTo>
                    <a:pt x="1639392" y="384340"/>
                  </a:lnTo>
                  <a:lnTo>
                    <a:pt x="1612773" y="348361"/>
                  </a:lnTo>
                  <a:lnTo>
                    <a:pt x="1584426" y="313778"/>
                  </a:lnTo>
                  <a:lnTo>
                    <a:pt x="1554441" y="280657"/>
                  </a:lnTo>
                  <a:lnTo>
                    <a:pt x="1522869" y="249059"/>
                  </a:lnTo>
                  <a:lnTo>
                    <a:pt x="1489773" y="219036"/>
                  </a:lnTo>
                  <a:lnTo>
                    <a:pt x="1455229" y="190677"/>
                  </a:lnTo>
                  <a:lnTo>
                    <a:pt x="1419275" y="164020"/>
                  </a:lnTo>
                  <a:lnTo>
                    <a:pt x="1381975" y="139141"/>
                  </a:lnTo>
                  <a:lnTo>
                    <a:pt x="1343418" y="116103"/>
                  </a:lnTo>
                  <a:lnTo>
                    <a:pt x="1303642" y="94957"/>
                  </a:lnTo>
                  <a:lnTo>
                    <a:pt x="1262722" y="75780"/>
                  </a:lnTo>
                  <a:lnTo>
                    <a:pt x="1220711" y="58623"/>
                  </a:lnTo>
                  <a:lnTo>
                    <a:pt x="1177671" y="43548"/>
                  </a:lnTo>
                  <a:lnTo>
                    <a:pt x="1133678" y="30619"/>
                  </a:lnTo>
                  <a:lnTo>
                    <a:pt x="1088783" y="19900"/>
                  </a:lnTo>
                  <a:lnTo>
                    <a:pt x="1043051" y="11455"/>
                  </a:lnTo>
                  <a:lnTo>
                    <a:pt x="996530" y="5346"/>
                  </a:lnTo>
                  <a:lnTo>
                    <a:pt x="949312" y="1638"/>
                  </a:lnTo>
                  <a:lnTo>
                    <a:pt x="901446" y="381"/>
                  </a:lnTo>
                  <a:lnTo>
                    <a:pt x="853567" y="1638"/>
                  </a:lnTo>
                  <a:lnTo>
                    <a:pt x="806348" y="5346"/>
                  </a:lnTo>
                  <a:lnTo>
                    <a:pt x="759828" y="11455"/>
                  </a:lnTo>
                  <a:lnTo>
                    <a:pt x="714095" y="19900"/>
                  </a:lnTo>
                  <a:lnTo>
                    <a:pt x="669201" y="30619"/>
                  </a:lnTo>
                  <a:lnTo>
                    <a:pt x="625208" y="43548"/>
                  </a:lnTo>
                  <a:lnTo>
                    <a:pt x="582168" y="58623"/>
                  </a:lnTo>
                  <a:lnTo>
                    <a:pt x="540156" y="75780"/>
                  </a:lnTo>
                  <a:lnTo>
                    <a:pt x="499237" y="94957"/>
                  </a:lnTo>
                  <a:lnTo>
                    <a:pt x="459460" y="116103"/>
                  </a:lnTo>
                  <a:lnTo>
                    <a:pt x="420903" y="139141"/>
                  </a:lnTo>
                  <a:lnTo>
                    <a:pt x="383603" y="164020"/>
                  </a:lnTo>
                  <a:lnTo>
                    <a:pt x="347649" y="190677"/>
                  </a:lnTo>
                  <a:lnTo>
                    <a:pt x="313105" y="219036"/>
                  </a:lnTo>
                  <a:lnTo>
                    <a:pt x="280009" y="249059"/>
                  </a:lnTo>
                  <a:lnTo>
                    <a:pt x="248437" y="280657"/>
                  </a:lnTo>
                  <a:lnTo>
                    <a:pt x="218452" y="313778"/>
                  </a:lnTo>
                  <a:lnTo>
                    <a:pt x="190106" y="348361"/>
                  </a:lnTo>
                  <a:lnTo>
                    <a:pt x="163487" y="384340"/>
                  </a:lnTo>
                  <a:lnTo>
                    <a:pt x="138620" y="421665"/>
                  </a:lnTo>
                  <a:lnTo>
                    <a:pt x="115608" y="460260"/>
                  </a:lnTo>
                  <a:lnTo>
                    <a:pt x="94475" y="500075"/>
                  </a:lnTo>
                  <a:lnTo>
                    <a:pt x="75311" y="541032"/>
                  </a:lnTo>
                  <a:lnTo>
                    <a:pt x="58166" y="583069"/>
                  </a:lnTo>
                  <a:lnTo>
                    <a:pt x="43103" y="626148"/>
                  </a:lnTo>
                  <a:lnTo>
                    <a:pt x="30200" y="670179"/>
                  </a:lnTo>
                  <a:lnTo>
                    <a:pt x="19494" y="715111"/>
                  </a:lnTo>
                  <a:lnTo>
                    <a:pt x="11049" y="760882"/>
                  </a:lnTo>
                  <a:lnTo>
                    <a:pt x="4953" y="807427"/>
                  </a:lnTo>
                  <a:lnTo>
                    <a:pt x="1244" y="854684"/>
                  </a:lnTo>
                  <a:lnTo>
                    <a:pt x="0" y="902589"/>
                  </a:lnTo>
                  <a:lnTo>
                    <a:pt x="1244" y="950506"/>
                  </a:lnTo>
                  <a:lnTo>
                    <a:pt x="4953" y="997762"/>
                  </a:lnTo>
                  <a:lnTo>
                    <a:pt x="11049" y="1044308"/>
                  </a:lnTo>
                  <a:lnTo>
                    <a:pt x="19494" y="1090079"/>
                  </a:lnTo>
                  <a:lnTo>
                    <a:pt x="30200" y="1135011"/>
                  </a:lnTo>
                  <a:lnTo>
                    <a:pt x="43103" y="1179042"/>
                  </a:lnTo>
                  <a:lnTo>
                    <a:pt x="58166" y="1222121"/>
                  </a:lnTo>
                  <a:lnTo>
                    <a:pt x="75311" y="1264158"/>
                  </a:lnTo>
                  <a:lnTo>
                    <a:pt x="94475" y="1305115"/>
                  </a:lnTo>
                  <a:lnTo>
                    <a:pt x="115608" y="1344930"/>
                  </a:lnTo>
                  <a:lnTo>
                    <a:pt x="138620" y="1383525"/>
                  </a:lnTo>
                  <a:lnTo>
                    <a:pt x="163487" y="1420850"/>
                  </a:lnTo>
                  <a:lnTo>
                    <a:pt x="190106" y="1456829"/>
                  </a:lnTo>
                  <a:lnTo>
                    <a:pt x="218452" y="1491411"/>
                  </a:lnTo>
                  <a:lnTo>
                    <a:pt x="248437" y="1524533"/>
                  </a:lnTo>
                  <a:lnTo>
                    <a:pt x="280009" y="1556131"/>
                  </a:lnTo>
                  <a:lnTo>
                    <a:pt x="313105" y="1586153"/>
                  </a:lnTo>
                  <a:lnTo>
                    <a:pt x="347649" y="1614512"/>
                  </a:lnTo>
                  <a:lnTo>
                    <a:pt x="383603" y="1641170"/>
                  </a:lnTo>
                  <a:lnTo>
                    <a:pt x="420903" y="1666049"/>
                  </a:lnTo>
                  <a:lnTo>
                    <a:pt x="459460" y="1689087"/>
                  </a:lnTo>
                  <a:lnTo>
                    <a:pt x="499237" y="1710232"/>
                  </a:lnTo>
                  <a:lnTo>
                    <a:pt x="540156" y="1729409"/>
                  </a:lnTo>
                  <a:lnTo>
                    <a:pt x="582168" y="1746567"/>
                  </a:lnTo>
                  <a:lnTo>
                    <a:pt x="625208" y="1761642"/>
                  </a:lnTo>
                  <a:lnTo>
                    <a:pt x="669201" y="1774571"/>
                  </a:lnTo>
                  <a:lnTo>
                    <a:pt x="714095" y="1785289"/>
                  </a:lnTo>
                  <a:lnTo>
                    <a:pt x="759828" y="1793735"/>
                  </a:lnTo>
                  <a:lnTo>
                    <a:pt x="806348" y="1799844"/>
                  </a:lnTo>
                  <a:lnTo>
                    <a:pt x="853567" y="1803552"/>
                  </a:lnTo>
                  <a:lnTo>
                    <a:pt x="901446" y="1804797"/>
                  </a:lnTo>
                  <a:lnTo>
                    <a:pt x="949312" y="1803552"/>
                  </a:lnTo>
                  <a:lnTo>
                    <a:pt x="996530" y="1799844"/>
                  </a:lnTo>
                  <a:lnTo>
                    <a:pt x="1043051" y="1793735"/>
                  </a:lnTo>
                  <a:lnTo>
                    <a:pt x="1088783" y="1785289"/>
                  </a:lnTo>
                  <a:lnTo>
                    <a:pt x="1133678" y="1774571"/>
                  </a:lnTo>
                  <a:lnTo>
                    <a:pt x="1177671" y="1761642"/>
                  </a:lnTo>
                  <a:lnTo>
                    <a:pt x="1220711" y="1746567"/>
                  </a:lnTo>
                  <a:lnTo>
                    <a:pt x="1262722" y="1729409"/>
                  </a:lnTo>
                  <a:lnTo>
                    <a:pt x="1303642" y="1710232"/>
                  </a:lnTo>
                  <a:lnTo>
                    <a:pt x="1343418" y="1689087"/>
                  </a:lnTo>
                  <a:lnTo>
                    <a:pt x="1381975" y="1666049"/>
                  </a:lnTo>
                  <a:lnTo>
                    <a:pt x="1419275" y="1641170"/>
                  </a:lnTo>
                  <a:lnTo>
                    <a:pt x="1455229" y="1614512"/>
                  </a:lnTo>
                  <a:lnTo>
                    <a:pt x="1489773" y="1586153"/>
                  </a:lnTo>
                  <a:lnTo>
                    <a:pt x="1522869" y="1556131"/>
                  </a:lnTo>
                  <a:lnTo>
                    <a:pt x="1554441" y="1524533"/>
                  </a:lnTo>
                  <a:lnTo>
                    <a:pt x="1584426" y="1491411"/>
                  </a:lnTo>
                  <a:lnTo>
                    <a:pt x="1612773" y="1456829"/>
                  </a:lnTo>
                  <a:lnTo>
                    <a:pt x="1639392" y="1420850"/>
                  </a:lnTo>
                  <a:lnTo>
                    <a:pt x="1664258" y="1383525"/>
                  </a:lnTo>
                  <a:lnTo>
                    <a:pt x="1687271" y="1344930"/>
                  </a:lnTo>
                  <a:lnTo>
                    <a:pt x="1708404" y="1305115"/>
                  </a:lnTo>
                  <a:lnTo>
                    <a:pt x="1727568" y="1264158"/>
                  </a:lnTo>
                  <a:lnTo>
                    <a:pt x="1744713" y="1222121"/>
                  </a:lnTo>
                  <a:lnTo>
                    <a:pt x="1759775" y="1179042"/>
                  </a:lnTo>
                  <a:lnTo>
                    <a:pt x="1772678" y="1135011"/>
                  </a:lnTo>
                  <a:lnTo>
                    <a:pt x="1783384" y="1090079"/>
                  </a:lnTo>
                  <a:lnTo>
                    <a:pt x="1791830" y="1044308"/>
                  </a:lnTo>
                  <a:lnTo>
                    <a:pt x="1797926" y="997762"/>
                  </a:lnTo>
                  <a:lnTo>
                    <a:pt x="1801634" y="950506"/>
                  </a:lnTo>
                  <a:lnTo>
                    <a:pt x="1802879" y="902589"/>
                  </a:lnTo>
                  <a:close/>
                </a:path>
                <a:path w="2260600" h="1805304">
                  <a:moveTo>
                    <a:pt x="2260600" y="329438"/>
                  </a:moveTo>
                  <a:lnTo>
                    <a:pt x="2076577" y="10795"/>
                  </a:lnTo>
                  <a:lnTo>
                    <a:pt x="1911223" y="106172"/>
                  </a:lnTo>
                  <a:lnTo>
                    <a:pt x="1850009" y="0"/>
                  </a:lnTo>
                  <a:lnTo>
                    <a:pt x="1837944" y="361061"/>
                  </a:lnTo>
                  <a:lnTo>
                    <a:pt x="2156587" y="531114"/>
                  </a:lnTo>
                  <a:lnTo>
                    <a:pt x="2095246" y="424942"/>
                  </a:lnTo>
                  <a:lnTo>
                    <a:pt x="2260600" y="329438"/>
                  </a:lnTo>
                  <a:close/>
                </a:path>
              </a:pathLst>
            </a:custGeom>
            <a:solidFill>
              <a:srgbClr val="CC45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85137" y="3789425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0" y="902207"/>
                  </a:moveTo>
                  <a:lnTo>
                    <a:pt x="1249" y="854297"/>
                  </a:lnTo>
                  <a:lnTo>
                    <a:pt x="4956" y="807038"/>
                  </a:lnTo>
                  <a:lnTo>
                    <a:pt x="11059" y="760491"/>
                  </a:lnTo>
                  <a:lnTo>
                    <a:pt x="19494" y="714720"/>
                  </a:lnTo>
                  <a:lnTo>
                    <a:pt x="30200" y="669787"/>
                  </a:lnTo>
                  <a:lnTo>
                    <a:pt x="43115" y="625754"/>
                  </a:lnTo>
                  <a:lnTo>
                    <a:pt x="58175" y="582684"/>
                  </a:lnTo>
                  <a:lnTo>
                    <a:pt x="75320" y="540639"/>
                  </a:lnTo>
                  <a:lnTo>
                    <a:pt x="94485" y="499681"/>
                  </a:lnTo>
                  <a:lnTo>
                    <a:pt x="115610" y="459873"/>
                  </a:lnTo>
                  <a:lnTo>
                    <a:pt x="138632" y="421277"/>
                  </a:lnTo>
                  <a:lnTo>
                    <a:pt x="163488" y="383956"/>
                  </a:lnTo>
                  <a:lnTo>
                    <a:pt x="190117" y="347972"/>
                  </a:lnTo>
                  <a:lnTo>
                    <a:pt x="218455" y="313388"/>
                  </a:lnTo>
                  <a:lnTo>
                    <a:pt x="248441" y="280264"/>
                  </a:lnTo>
                  <a:lnTo>
                    <a:pt x="280012" y="248666"/>
                  </a:lnTo>
                  <a:lnTo>
                    <a:pt x="313107" y="218653"/>
                  </a:lnTo>
                  <a:lnTo>
                    <a:pt x="347661" y="190290"/>
                  </a:lnTo>
                  <a:lnTo>
                    <a:pt x="383615" y="163638"/>
                  </a:lnTo>
                  <a:lnTo>
                    <a:pt x="420904" y="138759"/>
                  </a:lnTo>
                  <a:lnTo>
                    <a:pt x="459467" y="115717"/>
                  </a:lnTo>
                  <a:lnTo>
                    <a:pt x="499242" y="94572"/>
                  </a:lnTo>
                  <a:lnTo>
                    <a:pt x="540165" y="75389"/>
                  </a:lnTo>
                  <a:lnTo>
                    <a:pt x="582176" y="58229"/>
                  </a:lnTo>
                  <a:lnTo>
                    <a:pt x="625211" y="43155"/>
                  </a:lnTo>
                  <a:lnTo>
                    <a:pt x="669208" y="30228"/>
                  </a:lnTo>
                  <a:lnTo>
                    <a:pt x="714105" y="19512"/>
                  </a:lnTo>
                  <a:lnTo>
                    <a:pt x="759839" y="11069"/>
                  </a:lnTo>
                  <a:lnTo>
                    <a:pt x="806349" y="4961"/>
                  </a:lnTo>
                  <a:lnTo>
                    <a:pt x="853572" y="1250"/>
                  </a:lnTo>
                  <a:lnTo>
                    <a:pt x="901445" y="0"/>
                  </a:lnTo>
                  <a:lnTo>
                    <a:pt x="949319" y="1250"/>
                  </a:lnTo>
                  <a:lnTo>
                    <a:pt x="996542" y="4961"/>
                  </a:lnTo>
                  <a:lnTo>
                    <a:pt x="1043052" y="11069"/>
                  </a:lnTo>
                  <a:lnTo>
                    <a:pt x="1088786" y="19512"/>
                  </a:lnTo>
                  <a:lnTo>
                    <a:pt x="1133683" y="30228"/>
                  </a:lnTo>
                  <a:lnTo>
                    <a:pt x="1177680" y="43155"/>
                  </a:lnTo>
                  <a:lnTo>
                    <a:pt x="1220715" y="58229"/>
                  </a:lnTo>
                  <a:lnTo>
                    <a:pt x="1262726" y="75389"/>
                  </a:lnTo>
                  <a:lnTo>
                    <a:pt x="1303649" y="94572"/>
                  </a:lnTo>
                  <a:lnTo>
                    <a:pt x="1343424" y="115717"/>
                  </a:lnTo>
                  <a:lnTo>
                    <a:pt x="1381987" y="138759"/>
                  </a:lnTo>
                  <a:lnTo>
                    <a:pt x="1419276" y="163638"/>
                  </a:lnTo>
                  <a:lnTo>
                    <a:pt x="1455230" y="190290"/>
                  </a:lnTo>
                  <a:lnTo>
                    <a:pt x="1489784" y="218653"/>
                  </a:lnTo>
                  <a:lnTo>
                    <a:pt x="1522879" y="248666"/>
                  </a:lnTo>
                  <a:lnTo>
                    <a:pt x="1554450" y="280264"/>
                  </a:lnTo>
                  <a:lnTo>
                    <a:pt x="1584436" y="313388"/>
                  </a:lnTo>
                  <a:lnTo>
                    <a:pt x="1612774" y="347972"/>
                  </a:lnTo>
                  <a:lnTo>
                    <a:pt x="1639403" y="383956"/>
                  </a:lnTo>
                  <a:lnTo>
                    <a:pt x="1664259" y="421277"/>
                  </a:lnTo>
                  <a:lnTo>
                    <a:pt x="1687281" y="459873"/>
                  </a:lnTo>
                  <a:lnTo>
                    <a:pt x="1708406" y="499681"/>
                  </a:lnTo>
                  <a:lnTo>
                    <a:pt x="1727571" y="540639"/>
                  </a:lnTo>
                  <a:lnTo>
                    <a:pt x="1744716" y="582684"/>
                  </a:lnTo>
                  <a:lnTo>
                    <a:pt x="1759776" y="625754"/>
                  </a:lnTo>
                  <a:lnTo>
                    <a:pt x="1772691" y="669787"/>
                  </a:lnTo>
                  <a:lnTo>
                    <a:pt x="1783397" y="714720"/>
                  </a:lnTo>
                  <a:lnTo>
                    <a:pt x="1791832" y="760491"/>
                  </a:lnTo>
                  <a:lnTo>
                    <a:pt x="1797935" y="807038"/>
                  </a:lnTo>
                  <a:lnTo>
                    <a:pt x="1801642" y="854297"/>
                  </a:lnTo>
                  <a:lnTo>
                    <a:pt x="1802891" y="902207"/>
                  </a:lnTo>
                  <a:lnTo>
                    <a:pt x="1801642" y="950118"/>
                  </a:lnTo>
                  <a:lnTo>
                    <a:pt x="1797935" y="997377"/>
                  </a:lnTo>
                  <a:lnTo>
                    <a:pt x="1791832" y="1043924"/>
                  </a:lnTo>
                  <a:lnTo>
                    <a:pt x="1783397" y="1089695"/>
                  </a:lnTo>
                  <a:lnTo>
                    <a:pt x="1772691" y="1134628"/>
                  </a:lnTo>
                  <a:lnTo>
                    <a:pt x="1759776" y="1178661"/>
                  </a:lnTo>
                  <a:lnTo>
                    <a:pt x="1744716" y="1221731"/>
                  </a:lnTo>
                  <a:lnTo>
                    <a:pt x="1727571" y="1263776"/>
                  </a:lnTo>
                  <a:lnTo>
                    <a:pt x="1708406" y="1304734"/>
                  </a:lnTo>
                  <a:lnTo>
                    <a:pt x="1687281" y="1344542"/>
                  </a:lnTo>
                  <a:lnTo>
                    <a:pt x="1664259" y="1383138"/>
                  </a:lnTo>
                  <a:lnTo>
                    <a:pt x="1639403" y="1420459"/>
                  </a:lnTo>
                  <a:lnTo>
                    <a:pt x="1612774" y="1456443"/>
                  </a:lnTo>
                  <a:lnTo>
                    <a:pt x="1584436" y="1491027"/>
                  </a:lnTo>
                  <a:lnTo>
                    <a:pt x="1554450" y="1524151"/>
                  </a:lnTo>
                  <a:lnTo>
                    <a:pt x="1522879" y="1555749"/>
                  </a:lnTo>
                  <a:lnTo>
                    <a:pt x="1489784" y="1585762"/>
                  </a:lnTo>
                  <a:lnTo>
                    <a:pt x="1455230" y="1614125"/>
                  </a:lnTo>
                  <a:lnTo>
                    <a:pt x="1419276" y="1640777"/>
                  </a:lnTo>
                  <a:lnTo>
                    <a:pt x="1381987" y="1665656"/>
                  </a:lnTo>
                  <a:lnTo>
                    <a:pt x="1343424" y="1688698"/>
                  </a:lnTo>
                  <a:lnTo>
                    <a:pt x="1303649" y="1709843"/>
                  </a:lnTo>
                  <a:lnTo>
                    <a:pt x="1262726" y="1729026"/>
                  </a:lnTo>
                  <a:lnTo>
                    <a:pt x="1220715" y="1746186"/>
                  </a:lnTo>
                  <a:lnTo>
                    <a:pt x="1177680" y="1761260"/>
                  </a:lnTo>
                  <a:lnTo>
                    <a:pt x="1133683" y="1774187"/>
                  </a:lnTo>
                  <a:lnTo>
                    <a:pt x="1088786" y="1784903"/>
                  </a:lnTo>
                  <a:lnTo>
                    <a:pt x="1043052" y="1793346"/>
                  </a:lnTo>
                  <a:lnTo>
                    <a:pt x="996542" y="1799454"/>
                  </a:lnTo>
                  <a:lnTo>
                    <a:pt x="949319" y="1803165"/>
                  </a:lnTo>
                  <a:lnTo>
                    <a:pt x="901445" y="1804415"/>
                  </a:lnTo>
                  <a:lnTo>
                    <a:pt x="853572" y="1803165"/>
                  </a:lnTo>
                  <a:lnTo>
                    <a:pt x="806349" y="1799454"/>
                  </a:lnTo>
                  <a:lnTo>
                    <a:pt x="759839" y="1793346"/>
                  </a:lnTo>
                  <a:lnTo>
                    <a:pt x="714105" y="1784903"/>
                  </a:lnTo>
                  <a:lnTo>
                    <a:pt x="669208" y="1774187"/>
                  </a:lnTo>
                  <a:lnTo>
                    <a:pt x="625211" y="1761260"/>
                  </a:lnTo>
                  <a:lnTo>
                    <a:pt x="582176" y="1746186"/>
                  </a:lnTo>
                  <a:lnTo>
                    <a:pt x="540165" y="1729026"/>
                  </a:lnTo>
                  <a:lnTo>
                    <a:pt x="499242" y="1709843"/>
                  </a:lnTo>
                  <a:lnTo>
                    <a:pt x="459467" y="1688698"/>
                  </a:lnTo>
                  <a:lnTo>
                    <a:pt x="420904" y="1665656"/>
                  </a:lnTo>
                  <a:lnTo>
                    <a:pt x="383615" y="1640777"/>
                  </a:lnTo>
                  <a:lnTo>
                    <a:pt x="347661" y="1614125"/>
                  </a:lnTo>
                  <a:lnTo>
                    <a:pt x="313107" y="1585762"/>
                  </a:lnTo>
                  <a:lnTo>
                    <a:pt x="280012" y="1555749"/>
                  </a:lnTo>
                  <a:lnTo>
                    <a:pt x="248441" y="1524151"/>
                  </a:lnTo>
                  <a:lnTo>
                    <a:pt x="218455" y="1491027"/>
                  </a:lnTo>
                  <a:lnTo>
                    <a:pt x="190117" y="1456443"/>
                  </a:lnTo>
                  <a:lnTo>
                    <a:pt x="163488" y="1420459"/>
                  </a:lnTo>
                  <a:lnTo>
                    <a:pt x="138632" y="1383138"/>
                  </a:lnTo>
                  <a:lnTo>
                    <a:pt x="115610" y="1344542"/>
                  </a:lnTo>
                  <a:lnTo>
                    <a:pt x="94485" y="1304734"/>
                  </a:lnTo>
                  <a:lnTo>
                    <a:pt x="75320" y="1263776"/>
                  </a:lnTo>
                  <a:lnTo>
                    <a:pt x="58175" y="1221731"/>
                  </a:lnTo>
                  <a:lnTo>
                    <a:pt x="43115" y="1178661"/>
                  </a:lnTo>
                  <a:lnTo>
                    <a:pt x="30200" y="1134628"/>
                  </a:lnTo>
                  <a:lnTo>
                    <a:pt x="19494" y="1089695"/>
                  </a:lnTo>
                  <a:lnTo>
                    <a:pt x="11059" y="1043924"/>
                  </a:lnTo>
                  <a:lnTo>
                    <a:pt x="4956" y="997377"/>
                  </a:lnTo>
                  <a:lnTo>
                    <a:pt x="1249" y="950118"/>
                  </a:lnTo>
                  <a:lnTo>
                    <a:pt x="0" y="9022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837435" y="4280128"/>
            <a:ext cx="109664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39300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available 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sheets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75232" y="1255775"/>
            <a:ext cx="2270760" cy="1824355"/>
            <a:chOff x="1475232" y="1255775"/>
            <a:chExt cx="2270760" cy="1824355"/>
          </a:xfrm>
        </p:grpSpPr>
        <p:sp>
          <p:nvSpPr>
            <p:cNvPr id="31" name="object 31"/>
            <p:cNvSpPr/>
            <p:nvPr/>
          </p:nvSpPr>
          <p:spPr>
            <a:xfrm>
              <a:off x="1485138" y="1265681"/>
              <a:ext cx="2260600" cy="1804670"/>
            </a:xfrm>
            <a:custGeom>
              <a:avLst/>
              <a:gdLst/>
              <a:ahLst/>
              <a:cxnLst/>
              <a:rect l="l" t="t" r="r" b="b"/>
              <a:pathLst>
                <a:path w="2260600" h="1804670">
                  <a:moveTo>
                    <a:pt x="1802879" y="902208"/>
                  </a:moveTo>
                  <a:lnTo>
                    <a:pt x="1801634" y="854303"/>
                  </a:lnTo>
                  <a:lnTo>
                    <a:pt x="1797926" y="807046"/>
                  </a:lnTo>
                  <a:lnTo>
                    <a:pt x="1791830" y="760501"/>
                  </a:lnTo>
                  <a:lnTo>
                    <a:pt x="1783384" y="714730"/>
                  </a:lnTo>
                  <a:lnTo>
                    <a:pt x="1772678" y="669798"/>
                  </a:lnTo>
                  <a:lnTo>
                    <a:pt x="1759775" y="625767"/>
                  </a:lnTo>
                  <a:lnTo>
                    <a:pt x="1744713" y="582688"/>
                  </a:lnTo>
                  <a:lnTo>
                    <a:pt x="1727568" y="540651"/>
                  </a:lnTo>
                  <a:lnTo>
                    <a:pt x="1708404" y="499694"/>
                  </a:lnTo>
                  <a:lnTo>
                    <a:pt x="1687271" y="459879"/>
                  </a:lnTo>
                  <a:lnTo>
                    <a:pt x="1664258" y="421284"/>
                  </a:lnTo>
                  <a:lnTo>
                    <a:pt x="1639392" y="383959"/>
                  </a:lnTo>
                  <a:lnTo>
                    <a:pt x="1612773" y="347980"/>
                  </a:lnTo>
                  <a:lnTo>
                    <a:pt x="1584426" y="313397"/>
                  </a:lnTo>
                  <a:lnTo>
                    <a:pt x="1554441" y="280276"/>
                  </a:lnTo>
                  <a:lnTo>
                    <a:pt x="1522869" y="248678"/>
                  </a:lnTo>
                  <a:lnTo>
                    <a:pt x="1489773" y="218655"/>
                  </a:lnTo>
                  <a:lnTo>
                    <a:pt x="1455229" y="190296"/>
                  </a:lnTo>
                  <a:lnTo>
                    <a:pt x="1419275" y="163639"/>
                  </a:lnTo>
                  <a:lnTo>
                    <a:pt x="1381975" y="138760"/>
                  </a:lnTo>
                  <a:lnTo>
                    <a:pt x="1343418" y="115722"/>
                  </a:lnTo>
                  <a:lnTo>
                    <a:pt x="1303642" y="94576"/>
                  </a:lnTo>
                  <a:lnTo>
                    <a:pt x="1262722" y="75399"/>
                  </a:lnTo>
                  <a:lnTo>
                    <a:pt x="1220711" y="58242"/>
                  </a:lnTo>
                  <a:lnTo>
                    <a:pt x="1177671" y="43167"/>
                  </a:lnTo>
                  <a:lnTo>
                    <a:pt x="1133678" y="30238"/>
                  </a:lnTo>
                  <a:lnTo>
                    <a:pt x="1088783" y="19519"/>
                  </a:lnTo>
                  <a:lnTo>
                    <a:pt x="1043051" y="11074"/>
                  </a:lnTo>
                  <a:lnTo>
                    <a:pt x="996530" y="4965"/>
                  </a:lnTo>
                  <a:lnTo>
                    <a:pt x="949312" y="1257"/>
                  </a:lnTo>
                  <a:lnTo>
                    <a:pt x="901446" y="0"/>
                  </a:lnTo>
                  <a:lnTo>
                    <a:pt x="853567" y="1257"/>
                  </a:lnTo>
                  <a:lnTo>
                    <a:pt x="806348" y="4965"/>
                  </a:lnTo>
                  <a:lnTo>
                    <a:pt x="759828" y="11074"/>
                  </a:lnTo>
                  <a:lnTo>
                    <a:pt x="714095" y="19519"/>
                  </a:lnTo>
                  <a:lnTo>
                    <a:pt x="669201" y="30238"/>
                  </a:lnTo>
                  <a:lnTo>
                    <a:pt x="625208" y="43167"/>
                  </a:lnTo>
                  <a:lnTo>
                    <a:pt x="582168" y="58242"/>
                  </a:lnTo>
                  <a:lnTo>
                    <a:pt x="540156" y="75399"/>
                  </a:lnTo>
                  <a:lnTo>
                    <a:pt x="499237" y="94576"/>
                  </a:lnTo>
                  <a:lnTo>
                    <a:pt x="459460" y="115722"/>
                  </a:lnTo>
                  <a:lnTo>
                    <a:pt x="420903" y="138760"/>
                  </a:lnTo>
                  <a:lnTo>
                    <a:pt x="383603" y="163639"/>
                  </a:lnTo>
                  <a:lnTo>
                    <a:pt x="347649" y="190296"/>
                  </a:lnTo>
                  <a:lnTo>
                    <a:pt x="313105" y="218655"/>
                  </a:lnTo>
                  <a:lnTo>
                    <a:pt x="280009" y="248678"/>
                  </a:lnTo>
                  <a:lnTo>
                    <a:pt x="248437" y="280276"/>
                  </a:lnTo>
                  <a:lnTo>
                    <a:pt x="218452" y="313397"/>
                  </a:lnTo>
                  <a:lnTo>
                    <a:pt x="190106" y="347980"/>
                  </a:lnTo>
                  <a:lnTo>
                    <a:pt x="163487" y="383959"/>
                  </a:lnTo>
                  <a:lnTo>
                    <a:pt x="138620" y="421284"/>
                  </a:lnTo>
                  <a:lnTo>
                    <a:pt x="115608" y="459879"/>
                  </a:lnTo>
                  <a:lnTo>
                    <a:pt x="94475" y="499694"/>
                  </a:lnTo>
                  <a:lnTo>
                    <a:pt x="75311" y="540651"/>
                  </a:lnTo>
                  <a:lnTo>
                    <a:pt x="58166" y="582688"/>
                  </a:lnTo>
                  <a:lnTo>
                    <a:pt x="43103" y="625767"/>
                  </a:lnTo>
                  <a:lnTo>
                    <a:pt x="30200" y="669798"/>
                  </a:lnTo>
                  <a:lnTo>
                    <a:pt x="19494" y="714730"/>
                  </a:lnTo>
                  <a:lnTo>
                    <a:pt x="11049" y="760501"/>
                  </a:lnTo>
                  <a:lnTo>
                    <a:pt x="4953" y="807046"/>
                  </a:lnTo>
                  <a:lnTo>
                    <a:pt x="1244" y="854303"/>
                  </a:lnTo>
                  <a:lnTo>
                    <a:pt x="0" y="902208"/>
                  </a:lnTo>
                  <a:lnTo>
                    <a:pt x="1244" y="950125"/>
                  </a:lnTo>
                  <a:lnTo>
                    <a:pt x="4953" y="997381"/>
                  </a:lnTo>
                  <a:lnTo>
                    <a:pt x="11049" y="1043927"/>
                  </a:lnTo>
                  <a:lnTo>
                    <a:pt x="19494" y="1089698"/>
                  </a:lnTo>
                  <a:lnTo>
                    <a:pt x="30200" y="1134630"/>
                  </a:lnTo>
                  <a:lnTo>
                    <a:pt x="43103" y="1178661"/>
                  </a:lnTo>
                  <a:lnTo>
                    <a:pt x="58166" y="1221740"/>
                  </a:lnTo>
                  <a:lnTo>
                    <a:pt x="75311" y="1263777"/>
                  </a:lnTo>
                  <a:lnTo>
                    <a:pt x="94475" y="1304734"/>
                  </a:lnTo>
                  <a:lnTo>
                    <a:pt x="115608" y="1344549"/>
                  </a:lnTo>
                  <a:lnTo>
                    <a:pt x="138620" y="1383144"/>
                  </a:lnTo>
                  <a:lnTo>
                    <a:pt x="163487" y="1420469"/>
                  </a:lnTo>
                  <a:lnTo>
                    <a:pt x="190106" y="1456448"/>
                  </a:lnTo>
                  <a:lnTo>
                    <a:pt x="218452" y="1491030"/>
                  </a:lnTo>
                  <a:lnTo>
                    <a:pt x="248437" y="1524152"/>
                  </a:lnTo>
                  <a:lnTo>
                    <a:pt x="280009" y="1555750"/>
                  </a:lnTo>
                  <a:lnTo>
                    <a:pt x="313105" y="1585772"/>
                  </a:lnTo>
                  <a:lnTo>
                    <a:pt x="347649" y="1614131"/>
                  </a:lnTo>
                  <a:lnTo>
                    <a:pt x="383603" y="1640789"/>
                  </a:lnTo>
                  <a:lnTo>
                    <a:pt x="420903" y="1665668"/>
                  </a:lnTo>
                  <a:lnTo>
                    <a:pt x="459460" y="1688706"/>
                  </a:lnTo>
                  <a:lnTo>
                    <a:pt x="499237" y="1709851"/>
                  </a:lnTo>
                  <a:lnTo>
                    <a:pt x="540156" y="1729028"/>
                  </a:lnTo>
                  <a:lnTo>
                    <a:pt x="582168" y="1746186"/>
                  </a:lnTo>
                  <a:lnTo>
                    <a:pt x="625208" y="1761261"/>
                  </a:lnTo>
                  <a:lnTo>
                    <a:pt x="669201" y="1774190"/>
                  </a:lnTo>
                  <a:lnTo>
                    <a:pt x="714095" y="1784908"/>
                  </a:lnTo>
                  <a:lnTo>
                    <a:pt x="759828" y="1793354"/>
                  </a:lnTo>
                  <a:lnTo>
                    <a:pt x="806348" y="1799463"/>
                  </a:lnTo>
                  <a:lnTo>
                    <a:pt x="853567" y="1803171"/>
                  </a:lnTo>
                  <a:lnTo>
                    <a:pt x="901446" y="1804416"/>
                  </a:lnTo>
                  <a:lnTo>
                    <a:pt x="949312" y="1803171"/>
                  </a:lnTo>
                  <a:lnTo>
                    <a:pt x="996530" y="1799463"/>
                  </a:lnTo>
                  <a:lnTo>
                    <a:pt x="1043051" y="1793354"/>
                  </a:lnTo>
                  <a:lnTo>
                    <a:pt x="1088783" y="1784908"/>
                  </a:lnTo>
                  <a:lnTo>
                    <a:pt x="1133678" y="1774190"/>
                  </a:lnTo>
                  <a:lnTo>
                    <a:pt x="1177671" y="1761261"/>
                  </a:lnTo>
                  <a:lnTo>
                    <a:pt x="1220711" y="1746186"/>
                  </a:lnTo>
                  <a:lnTo>
                    <a:pt x="1262722" y="1729028"/>
                  </a:lnTo>
                  <a:lnTo>
                    <a:pt x="1303642" y="1709851"/>
                  </a:lnTo>
                  <a:lnTo>
                    <a:pt x="1343418" y="1688706"/>
                  </a:lnTo>
                  <a:lnTo>
                    <a:pt x="1381975" y="1665668"/>
                  </a:lnTo>
                  <a:lnTo>
                    <a:pt x="1419275" y="1640789"/>
                  </a:lnTo>
                  <a:lnTo>
                    <a:pt x="1455229" y="1614131"/>
                  </a:lnTo>
                  <a:lnTo>
                    <a:pt x="1489773" y="1585772"/>
                  </a:lnTo>
                  <a:lnTo>
                    <a:pt x="1522869" y="1555750"/>
                  </a:lnTo>
                  <a:lnTo>
                    <a:pt x="1554441" y="1524152"/>
                  </a:lnTo>
                  <a:lnTo>
                    <a:pt x="1584426" y="1491030"/>
                  </a:lnTo>
                  <a:lnTo>
                    <a:pt x="1612773" y="1456448"/>
                  </a:lnTo>
                  <a:lnTo>
                    <a:pt x="1639392" y="1420469"/>
                  </a:lnTo>
                  <a:lnTo>
                    <a:pt x="1664258" y="1383144"/>
                  </a:lnTo>
                  <a:lnTo>
                    <a:pt x="1687271" y="1344549"/>
                  </a:lnTo>
                  <a:lnTo>
                    <a:pt x="1708404" y="1304734"/>
                  </a:lnTo>
                  <a:lnTo>
                    <a:pt x="1727568" y="1263777"/>
                  </a:lnTo>
                  <a:lnTo>
                    <a:pt x="1744713" y="1221740"/>
                  </a:lnTo>
                  <a:lnTo>
                    <a:pt x="1759775" y="1178661"/>
                  </a:lnTo>
                  <a:lnTo>
                    <a:pt x="1772678" y="1134630"/>
                  </a:lnTo>
                  <a:lnTo>
                    <a:pt x="1783384" y="1089698"/>
                  </a:lnTo>
                  <a:lnTo>
                    <a:pt x="1791830" y="1043927"/>
                  </a:lnTo>
                  <a:lnTo>
                    <a:pt x="1797926" y="997381"/>
                  </a:lnTo>
                  <a:lnTo>
                    <a:pt x="1801634" y="950125"/>
                  </a:lnTo>
                  <a:lnTo>
                    <a:pt x="1802879" y="902208"/>
                  </a:lnTo>
                  <a:close/>
                </a:path>
                <a:path w="2260600" h="1804670">
                  <a:moveTo>
                    <a:pt x="2260600" y="1473835"/>
                  </a:moveTo>
                  <a:lnTo>
                    <a:pt x="2095246" y="1378331"/>
                  </a:lnTo>
                  <a:lnTo>
                    <a:pt x="2156587" y="1272159"/>
                  </a:lnTo>
                  <a:lnTo>
                    <a:pt x="1837944" y="1442212"/>
                  </a:lnTo>
                  <a:lnTo>
                    <a:pt x="1850009" y="1803273"/>
                  </a:lnTo>
                  <a:lnTo>
                    <a:pt x="1911223" y="1697101"/>
                  </a:lnTo>
                  <a:lnTo>
                    <a:pt x="2076577" y="1792478"/>
                  </a:lnTo>
                  <a:lnTo>
                    <a:pt x="2260600" y="1473835"/>
                  </a:lnTo>
                  <a:close/>
                </a:path>
              </a:pathLst>
            </a:custGeom>
            <a:solidFill>
              <a:srgbClr val="D43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85138" y="1265681"/>
              <a:ext cx="1803400" cy="1804670"/>
            </a:xfrm>
            <a:custGeom>
              <a:avLst/>
              <a:gdLst/>
              <a:ahLst/>
              <a:cxnLst/>
              <a:rect l="l" t="t" r="r" b="b"/>
              <a:pathLst>
                <a:path w="1803400" h="1804670">
                  <a:moveTo>
                    <a:pt x="0" y="902207"/>
                  </a:moveTo>
                  <a:lnTo>
                    <a:pt x="1249" y="854297"/>
                  </a:lnTo>
                  <a:lnTo>
                    <a:pt x="4956" y="807038"/>
                  </a:lnTo>
                  <a:lnTo>
                    <a:pt x="11059" y="760491"/>
                  </a:lnTo>
                  <a:lnTo>
                    <a:pt x="19494" y="714720"/>
                  </a:lnTo>
                  <a:lnTo>
                    <a:pt x="30200" y="669787"/>
                  </a:lnTo>
                  <a:lnTo>
                    <a:pt x="43115" y="625754"/>
                  </a:lnTo>
                  <a:lnTo>
                    <a:pt x="58175" y="582684"/>
                  </a:lnTo>
                  <a:lnTo>
                    <a:pt x="75320" y="540639"/>
                  </a:lnTo>
                  <a:lnTo>
                    <a:pt x="94485" y="499681"/>
                  </a:lnTo>
                  <a:lnTo>
                    <a:pt x="115610" y="459873"/>
                  </a:lnTo>
                  <a:lnTo>
                    <a:pt x="138632" y="421277"/>
                  </a:lnTo>
                  <a:lnTo>
                    <a:pt x="163488" y="383956"/>
                  </a:lnTo>
                  <a:lnTo>
                    <a:pt x="190117" y="347972"/>
                  </a:lnTo>
                  <a:lnTo>
                    <a:pt x="218455" y="313388"/>
                  </a:lnTo>
                  <a:lnTo>
                    <a:pt x="248441" y="280264"/>
                  </a:lnTo>
                  <a:lnTo>
                    <a:pt x="280012" y="248666"/>
                  </a:lnTo>
                  <a:lnTo>
                    <a:pt x="313107" y="218653"/>
                  </a:lnTo>
                  <a:lnTo>
                    <a:pt x="347661" y="190290"/>
                  </a:lnTo>
                  <a:lnTo>
                    <a:pt x="383615" y="163638"/>
                  </a:lnTo>
                  <a:lnTo>
                    <a:pt x="420904" y="138759"/>
                  </a:lnTo>
                  <a:lnTo>
                    <a:pt x="459467" y="115717"/>
                  </a:lnTo>
                  <a:lnTo>
                    <a:pt x="499242" y="94572"/>
                  </a:lnTo>
                  <a:lnTo>
                    <a:pt x="540165" y="75389"/>
                  </a:lnTo>
                  <a:lnTo>
                    <a:pt x="582176" y="58229"/>
                  </a:lnTo>
                  <a:lnTo>
                    <a:pt x="625211" y="43155"/>
                  </a:lnTo>
                  <a:lnTo>
                    <a:pt x="669208" y="30228"/>
                  </a:lnTo>
                  <a:lnTo>
                    <a:pt x="714105" y="19512"/>
                  </a:lnTo>
                  <a:lnTo>
                    <a:pt x="759839" y="11069"/>
                  </a:lnTo>
                  <a:lnTo>
                    <a:pt x="806349" y="4961"/>
                  </a:lnTo>
                  <a:lnTo>
                    <a:pt x="853572" y="1250"/>
                  </a:lnTo>
                  <a:lnTo>
                    <a:pt x="901445" y="0"/>
                  </a:lnTo>
                  <a:lnTo>
                    <a:pt x="949319" y="1250"/>
                  </a:lnTo>
                  <a:lnTo>
                    <a:pt x="996542" y="4961"/>
                  </a:lnTo>
                  <a:lnTo>
                    <a:pt x="1043052" y="11069"/>
                  </a:lnTo>
                  <a:lnTo>
                    <a:pt x="1088786" y="19512"/>
                  </a:lnTo>
                  <a:lnTo>
                    <a:pt x="1133683" y="30228"/>
                  </a:lnTo>
                  <a:lnTo>
                    <a:pt x="1177680" y="43155"/>
                  </a:lnTo>
                  <a:lnTo>
                    <a:pt x="1220715" y="58229"/>
                  </a:lnTo>
                  <a:lnTo>
                    <a:pt x="1262726" y="75389"/>
                  </a:lnTo>
                  <a:lnTo>
                    <a:pt x="1303649" y="94572"/>
                  </a:lnTo>
                  <a:lnTo>
                    <a:pt x="1343424" y="115717"/>
                  </a:lnTo>
                  <a:lnTo>
                    <a:pt x="1381987" y="138759"/>
                  </a:lnTo>
                  <a:lnTo>
                    <a:pt x="1419276" y="163638"/>
                  </a:lnTo>
                  <a:lnTo>
                    <a:pt x="1455230" y="190290"/>
                  </a:lnTo>
                  <a:lnTo>
                    <a:pt x="1489784" y="218653"/>
                  </a:lnTo>
                  <a:lnTo>
                    <a:pt x="1522879" y="248666"/>
                  </a:lnTo>
                  <a:lnTo>
                    <a:pt x="1554450" y="280264"/>
                  </a:lnTo>
                  <a:lnTo>
                    <a:pt x="1584436" y="313388"/>
                  </a:lnTo>
                  <a:lnTo>
                    <a:pt x="1612774" y="347972"/>
                  </a:lnTo>
                  <a:lnTo>
                    <a:pt x="1639403" y="383956"/>
                  </a:lnTo>
                  <a:lnTo>
                    <a:pt x="1664259" y="421277"/>
                  </a:lnTo>
                  <a:lnTo>
                    <a:pt x="1687281" y="459873"/>
                  </a:lnTo>
                  <a:lnTo>
                    <a:pt x="1708406" y="499681"/>
                  </a:lnTo>
                  <a:lnTo>
                    <a:pt x="1727571" y="540639"/>
                  </a:lnTo>
                  <a:lnTo>
                    <a:pt x="1744716" y="582684"/>
                  </a:lnTo>
                  <a:lnTo>
                    <a:pt x="1759776" y="625754"/>
                  </a:lnTo>
                  <a:lnTo>
                    <a:pt x="1772691" y="669787"/>
                  </a:lnTo>
                  <a:lnTo>
                    <a:pt x="1783397" y="714720"/>
                  </a:lnTo>
                  <a:lnTo>
                    <a:pt x="1791832" y="760491"/>
                  </a:lnTo>
                  <a:lnTo>
                    <a:pt x="1797935" y="807038"/>
                  </a:lnTo>
                  <a:lnTo>
                    <a:pt x="1801642" y="854297"/>
                  </a:lnTo>
                  <a:lnTo>
                    <a:pt x="1802891" y="902207"/>
                  </a:lnTo>
                  <a:lnTo>
                    <a:pt x="1801642" y="950118"/>
                  </a:lnTo>
                  <a:lnTo>
                    <a:pt x="1797935" y="997377"/>
                  </a:lnTo>
                  <a:lnTo>
                    <a:pt x="1791832" y="1043924"/>
                  </a:lnTo>
                  <a:lnTo>
                    <a:pt x="1783397" y="1089695"/>
                  </a:lnTo>
                  <a:lnTo>
                    <a:pt x="1772691" y="1134628"/>
                  </a:lnTo>
                  <a:lnTo>
                    <a:pt x="1759776" y="1178661"/>
                  </a:lnTo>
                  <a:lnTo>
                    <a:pt x="1744716" y="1221731"/>
                  </a:lnTo>
                  <a:lnTo>
                    <a:pt x="1727571" y="1263776"/>
                  </a:lnTo>
                  <a:lnTo>
                    <a:pt x="1708406" y="1304734"/>
                  </a:lnTo>
                  <a:lnTo>
                    <a:pt x="1687281" y="1344542"/>
                  </a:lnTo>
                  <a:lnTo>
                    <a:pt x="1664259" y="1383138"/>
                  </a:lnTo>
                  <a:lnTo>
                    <a:pt x="1639403" y="1420459"/>
                  </a:lnTo>
                  <a:lnTo>
                    <a:pt x="1612774" y="1456443"/>
                  </a:lnTo>
                  <a:lnTo>
                    <a:pt x="1584436" y="1491027"/>
                  </a:lnTo>
                  <a:lnTo>
                    <a:pt x="1554450" y="1524151"/>
                  </a:lnTo>
                  <a:lnTo>
                    <a:pt x="1522879" y="1555749"/>
                  </a:lnTo>
                  <a:lnTo>
                    <a:pt x="1489784" y="1585762"/>
                  </a:lnTo>
                  <a:lnTo>
                    <a:pt x="1455230" y="1614125"/>
                  </a:lnTo>
                  <a:lnTo>
                    <a:pt x="1419276" y="1640777"/>
                  </a:lnTo>
                  <a:lnTo>
                    <a:pt x="1381987" y="1665656"/>
                  </a:lnTo>
                  <a:lnTo>
                    <a:pt x="1343424" y="1688698"/>
                  </a:lnTo>
                  <a:lnTo>
                    <a:pt x="1303649" y="1709843"/>
                  </a:lnTo>
                  <a:lnTo>
                    <a:pt x="1262726" y="1729026"/>
                  </a:lnTo>
                  <a:lnTo>
                    <a:pt x="1220715" y="1746186"/>
                  </a:lnTo>
                  <a:lnTo>
                    <a:pt x="1177680" y="1761260"/>
                  </a:lnTo>
                  <a:lnTo>
                    <a:pt x="1133683" y="1774187"/>
                  </a:lnTo>
                  <a:lnTo>
                    <a:pt x="1088786" y="1784903"/>
                  </a:lnTo>
                  <a:lnTo>
                    <a:pt x="1043052" y="1793346"/>
                  </a:lnTo>
                  <a:lnTo>
                    <a:pt x="996542" y="1799454"/>
                  </a:lnTo>
                  <a:lnTo>
                    <a:pt x="949319" y="1803165"/>
                  </a:lnTo>
                  <a:lnTo>
                    <a:pt x="901445" y="1804415"/>
                  </a:lnTo>
                  <a:lnTo>
                    <a:pt x="853572" y="1803165"/>
                  </a:lnTo>
                  <a:lnTo>
                    <a:pt x="806349" y="1799454"/>
                  </a:lnTo>
                  <a:lnTo>
                    <a:pt x="759839" y="1793346"/>
                  </a:lnTo>
                  <a:lnTo>
                    <a:pt x="714105" y="1784903"/>
                  </a:lnTo>
                  <a:lnTo>
                    <a:pt x="669208" y="1774187"/>
                  </a:lnTo>
                  <a:lnTo>
                    <a:pt x="625211" y="1761260"/>
                  </a:lnTo>
                  <a:lnTo>
                    <a:pt x="582176" y="1746186"/>
                  </a:lnTo>
                  <a:lnTo>
                    <a:pt x="540165" y="1729026"/>
                  </a:lnTo>
                  <a:lnTo>
                    <a:pt x="499242" y="1709843"/>
                  </a:lnTo>
                  <a:lnTo>
                    <a:pt x="459467" y="1688698"/>
                  </a:lnTo>
                  <a:lnTo>
                    <a:pt x="420904" y="1665656"/>
                  </a:lnTo>
                  <a:lnTo>
                    <a:pt x="383615" y="1640777"/>
                  </a:lnTo>
                  <a:lnTo>
                    <a:pt x="347661" y="1614125"/>
                  </a:lnTo>
                  <a:lnTo>
                    <a:pt x="313107" y="1585762"/>
                  </a:lnTo>
                  <a:lnTo>
                    <a:pt x="280012" y="1555749"/>
                  </a:lnTo>
                  <a:lnTo>
                    <a:pt x="248441" y="1524151"/>
                  </a:lnTo>
                  <a:lnTo>
                    <a:pt x="218455" y="1491027"/>
                  </a:lnTo>
                  <a:lnTo>
                    <a:pt x="190117" y="1456443"/>
                  </a:lnTo>
                  <a:lnTo>
                    <a:pt x="163488" y="1420459"/>
                  </a:lnTo>
                  <a:lnTo>
                    <a:pt x="138632" y="1383138"/>
                  </a:lnTo>
                  <a:lnTo>
                    <a:pt x="115610" y="1344542"/>
                  </a:lnTo>
                  <a:lnTo>
                    <a:pt x="94485" y="1304734"/>
                  </a:lnTo>
                  <a:lnTo>
                    <a:pt x="75320" y="1263776"/>
                  </a:lnTo>
                  <a:lnTo>
                    <a:pt x="58175" y="1221731"/>
                  </a:lnTo>
                  <a:lnTo>
                    <a:pt x="43115" y="1178661"/>
                  </a:lnTo>
                  <a:lnTo>
                    <a:pt x="30200" y="1134628"/>
                  </a:lnTo>
                  <a:lnTo>
                    <a:pt x="19494" y="1089695"/>
                  </a:lnTo>
                  <a:lnTo>
                    <a:pt x="11059" y="1043924"/>
                  </a:lnTo>
                  <a:lnTo>
                    <a:pt x="4956" y="997377"/>
                  </a:lnTo>
                  <a:lnTo>
                    <a:pt x="1249" y="950118"/>
                  </a:lnTo>
                  <a:lnTo>
                    <a:pt x="0" y="9022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78000" y="1755495"/>
            <a:ext cx="121475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39300"/>
              </a:lnSpc>
              <a:spcBef>
                <a:spcPts val="95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dyed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colors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712" y="0"/>
            <a:ext cx="7726680" cy="6878320"/>
            <a:chOff x="743712" y="0"/>
            <a:chExt cx="7726680" cy="687832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3712" y="0"/>
              <a:ext cx="7658100" cy="6877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3869" y="363982"/>
            <a:ext cx="207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Acrylic </a:t>
            </a:r>
            <a:r>
              <a:rPr sz="1800" spc="40" dirty="0">
                <a:latin typeface="Arial"/>
                <a:cs typeface="Arial"/>
              </a:rPr>
              <a:t>knitting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wool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1829" y="639444"/>
            <a:ext cx="2694940" cy="437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marR="358775" indent="-1905" algn="ctr">
              <a:lnSpc>
                <a:spcPct val="1395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is </a:t>
            </a:r>
            <a:r>
              <a:rPr sz="1800" spc="55" dirty="0">
                <a:latin typeface="Arial"/>
                <a:cs typeface="Arial"/>
              </a:rPr>
              <a:t>good </a:t>
            </a:r>
            <a:r>
              <a:rPr sz="1800" spc="45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baby  </a:t>
            </a:r>
            <a:r>
              <a:rPr sz="1800" spc="-60" dirty="0">
                <a:latin typeface="Arial"/>
                <a:cs typeface="Arial"/>
              </a:rPr>
              <a:t>wears </a:t>
            </a:r>
            <a:r>
              <a:rPr sz="1800" spc="-55" dirty="0">
                <a:latin typeface="Arial"/>
                <a:cs typeface="Arial"/>
              </a:rPr>
              <a:t>because </a:t>
            </a:r>
            <a:r>
              <a:rPr sz="1800" spc="5" dirty="0">
                <a:latin typeface="Arial"/>
                <a:cs typeface="Arial"/>
              </a:rPr>
              <a:t>they  </a:t>
            </a:r>
            <a:r>
              <a:rPr sz="1800" spc="-45" dirty="0">
                <a:latin typeface="Arial"/>
                <a:cs typeface="Arial"/>
              </a:rPr>
              <a:t>are </a:t>
            </a:r>
            <a:r>
              <a:rPr sz="1800" spc="-5" dirty="0">
                <a:latin typeface="Arial"/>
                <a:cs typeface="Arial"/>
              </a:rPr>
              <a:t>soft, warm and  </a:t>
            </a:r>
            <a:r>
              <a:rPr sz="1800" spc="-45" dirty="0">
                <a:latin typeface="Arial"/>
                <a:cs typeface="Arial"/>
              </a:rPr>
              <a:t>washable.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39600"/>
              </a:lnSpc>
              <a:spcBef>
                <a:spcPts val="450"/>
              </a:spcBef>
            </a:pPr>
            <a:r>
              <a:rPr sz="6500" spc="-360" dirty="0">
                <a:latin typeface="Arial"/>
                <a:cs typeface="Arial"/>
              </a:rPr>
              <a:t>Uses </a:t>
            </a:r>
            <a:r>
              <a:rPr sz="6500" spc="210" dirty="0">
                <a:latin typeface="Arial"/>
                <a:cs typeface="Arial"/>
              </a:rPr>
              <a:t>of  </a:t>
            </a:r>
            <a:r>
              <a:rPr sz="6500" spc="-80" dirty="0">
                <a:latin typeface="Arial"/>
                <a:cs typeface="Arial"/>
              </a:rPr>
              <a:t>acrylic</a:t>
            </a:r>
            <a:endParaRPr sz="6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8092" y="4556877"/>
            <a:ext cx="1709420" cy="1559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05" algn="ctr">
              <a:lnSpc>
                <a:spcPct val="139700"/>
              </a:lnSpc>
              <a:spcBef>
                <a:spcPts val="110"/>
              </a:spcBef>
            </a:pPr>
            <a:r>
              <a:rPr sz="1800" spc="-50" dirty="0">
                <a:latin typeface="Arial"/>
                <a:cs typeface="Arial"/>
              </a:rPr>
              <a:t>Used </a:t>
            </a:r>
            <a:r>
              <a:rPr sz="1800" spc="45" dirty="0">
                <a:latin typeface="Arial"/>
                <a:cs typeface="Arial"/>
              </a:rPr>
              <a:t>for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making  artificial </a:t>
            </a:r>
            <a:r>
              <a:rPr sz="1800" spc="-5" dirty="0">
                <a:latin typeface="Arial"/>
                <a:cs typeface="Arial"/>
              </a:rPr>
              <a:t>fur,  </a:t>
            </a:r>
            <a:r>
              <a:rPr sz="1800" spc="-25" dirty="0">
                <a:latin typeface="Arial"/>
                <a:cs typeface="Arial"/>
              </a:rPr>
              <a:t>blankets,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carpets  </a:t>
            </a:r>
            <a:r>
              <a:rPr sz="1800" spc="-35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8328" y="4365625"/>
            <a:ext cx="1954530" cy="1941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 algn="ctr">
              <a:lnSpc>
                <a:spcPct val="139600"/>
              </a:lnSpc>
              <a:spcBef>
                <a:spcPts val="110"/>
              </a:spcBef>
            </a:pPr>
            <a:r>
              <a:rPr sz="1800" spc="-4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transparent </a:t>
            </a:r>
            <a:r>
              <a:rPr sz="1800" spc="20" dirty="0">
                <a:latin typeface="Arial"/>
                <a:cs typeface="Arial"/>
              </a:rPr>
              <a:t>type  </a:t>
            </a:r>
            <a:r>
              <a:rPr sz="1800" spc="55" dirty="0">
                <a:latin typeface="Arial"/>
                <a:cs typeface="Arial"/>
              </a:rPr>
              <a:t>of </a:t>
            </a:r>
            <a:r>
              <a:rPr sz="1800" spc="-25" dirty="0">
                <a:latin typeface="Arial"/>
                <a:cs typeface="Arial"/>
              </a:rPr>
              <a:t>acrylic </a:t>
            </a:r>
            <a:r>
              <a:rPr sz="1800" spc="-55" dirty="0">
                <a:latin typeface="Arial"/>
                <a:cs typeface="Arial"/>
              </a:rPr>
              <a:t>is </a:t>
            </a:r>
            <a:r>
              <a:rPr sz="1800" spc="-35" dirty="0">
                <a:latin typeface="Arial"/>
                <a:cs typeface="Arial"/>
              </a:rPr>
              <a:t>used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to  </a:t>
            </a:r>
            <a:r>
              <a:rPr sz="1800" spc="-20" dirty="0">
                <a:latin typeface="Arial"/>
                <a:cs typeface="Arial"/>
              </a:rPr>
              <a:t>cover </a:t>
            </a:r>
            <a:r>
              <a:rPr sz="1800" spc="25" dirty="0">
                <a:latin typeface="Arial"/>
                <a:cs typeface="Arial"/>
              </a:rPr>
              <a:t>automobile  </a:t>
            </a:r>
            <a:r>
              <a:rPr sz="1800" spc="-5" dirty="0">
                <a:latin typeface="Arial"/>
                <a:cs typeface="Arial"/>
              </a:rPr>
              <a:t>lights, </a:t>
            </a:r>
            <a:r>
              <a:rPr sz="1800" spc="-65" dirty="0">
                <a:latin typeface="Arial"/>
                <a:cs typeface="Arial"/>
              </a:rPr>
              <a:t>lenses  </a:t>
            </a:r>
            <a:r>
              <a:rPr sz="1800" spc="-20" dirty="0">
                <a:latin typeface="Arial"/>
                <a:cs typeface="Arial"/>
              </a:rPr>
              <a:t>surgical </a:t>
            </a:r>
            <a:r>
              <a:rPr sz="1800" spc="20" dirty="0">
                <a:latin typeface="Arial"/>
                <a:cs typeface="Arial"/>
              </a:rPr>
              <a:t>tools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8766" y="823086"/>
            <a:ext cx="3443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Blending</a:t>
            </a:r>
            <a:r>
              <a:rPr sz="4800" i="1" u="heavy" spc="-2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i="1" u="heavy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475737"/>
            <a:ext cx="7725409" cy="296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81635" indent="-343535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Terylene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cotton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blend,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known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terrycot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800" i="1" spc="-360" dirty="0">
                <a:solidFill>
                  <a:srgbClr val="404040"/>
                </a:solidFill>
                <a:latin typeface="Times New Roman"/>
                <a:cs typeface="Times New Roman"/>
              </a:rPr>
              <a:t>for 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making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dress</a:t>
            </a:r>
            <a:r>
              <a:rPr sz="28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materials.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Terylene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wool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blend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known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terrywool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86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substitute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costly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woollen</a:t>
            </a:r>
            <a:r>
              <a:rPr sz="2800" i="1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clothes.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Polyester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cotton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blend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85" dirty="0">
                <a:solidFill>
                  <a:srgbClr val="404040"/>
                </a:solidFill>
                <a:latin typeface="Times New Roman"/>
                <a:cs typeface="Times New Roman"/>
              </a:rPr>
              <a:t>more</a:t>
            </a:r>
            <a:r>
              <a:rPr sz="2800" i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crease-resistant.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Acrylic and wool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blend trousers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expensive.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6675" y="859663"/>
            <a:ext cx="60744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Advantages </a:t>
            </a:r>
            <a:r>
              <a:rPr sz="4400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4400" i="1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Synthetic</a:t>
            </a:r>
            <a:r>
              <a:rPr sz="4400" i="1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i="1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981" y="2092909"/>
            <a:ext cx="6866890" cy="4360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Strong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strong </a:t>
            </a:r>
            <a:r>
              <a:rPr sz="20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so </a:t>
            </a:r>
            <a:r>
              <a:rPr sz="20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0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0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take </a:t>
            </a:r>
            <a:r>
              <a:rPr sz="20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up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heavy </a:t>
            </a:r>
            <a:r>
              <a:rPr sz="20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things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easily.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Retain </a:t>
            </a:r>
            <a:r>
              <a:rPr sz="20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their </a:t>
            </a:r>
            <a:r>
              <a:rPr sz="20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original</a:t>
            </a:r>
            <a:r>
              <a:rPr sz="20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shape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0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retain their </a:t>
            </a:r>
            <a:r>
              <a:rPr sz="20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original </a:t>
            </a:r>
            <a:r>
              <a:rPr sz="20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shape </a:t>
            </a:r>
            <a:r>
              <a:rPr sz="20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so </a:t>
            </a:r>
            <a:r>
              <a:rPr sz="20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it's </a:t>
            </a:r>
            <a:r>
              <a:rPr sz="20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easy </a:t>
            </a:r>
            <a:r>
              <a:rPr sz="20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0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wash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wear.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Elastic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0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easily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stretched</a:t>
            </a:r>
            <a:r>
              <a:rPr sz="20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out.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Soft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generally </a:t>
            </a:r>
            <a:r>
              <a:rPr sz="20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soft </a:t>
            </a:r>
            <a:r>
              <a:rPr sz="20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so </a:t>
            </a:r>
            <a:r>
              <a:rPr sz="20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0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clothing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materials.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6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Colour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lang="en-US" sz="20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20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arieties </a:t>
            </a:r>
            <a:r>
              <a:rPr sz="20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0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colours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available </a:t>
            </a:r>
            <a:r>
              <a:rPr sz="20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0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manufactured.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0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endParaRPr sz="2000" dirty="0">
              <a:latin typeface="Times New Roman"/>
              <a:cs typeface="Times New Roman"/>
            </a:endParaRPr>
          </a:p>
          <a:p>
            <a:pPr marL="355600" marR="5080">
              <a:lnSpc>
                <a:spcPts val="2160"/>
              </a:lnSpc>
              <a:spcBef>
                <a:spcPts val="155"/>
              </a:spcBef>
            </a:pPr>
            <a:r>
              <a:rPr sz="20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Clothes </a:t>
            </a:r>
            <a:r>
              <a:rPr sz="20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made </a:t>
            </a:r>
            <a:r>
              <a:rPr sz="20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0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0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0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0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generally </a:t>
            </a:r>
            <a:r>
              <a:rPr sz="20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cheaper </a:t>
            </a:r>
            <a:r>
              <a:rPr sz="2000" i="1" spc="-75" dirty="0">
                <a:solidFill>
                  <a:srgbClr val="404040"/>
                </a:solidFill>
                <a:latin typeface="Times New Roman"/>
                <a:cs typeface="Times New Roman"/>
              </a:rPr>
              <a:t>than </a:t>
            </a:r>
            <a:r>
              <a:rPr sz="20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those </a:t>
            </a:r>
            <a:r>
              <a:rPr sz="20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made </a:t>
            </a:r>
            <a:r>
              <a:rPr sz="20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by  </a:t>
            </a:r>
            <a:r>
              <a:rPr sz="20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natural</a:t>
            </a:r>
            <a:r>
              <a:rPr sz="20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fibres.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981" y="897762"/>
            <a:ext cx="6183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u="heavy" spc="-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Disadvantages </a:t>
            </a:r>
            <a:r>
              <a:rPr sz="4000" i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4000" i="1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Synthetic</a:t>
            </a:r>
            <a:r>
              <a:rPr sz="4000" i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i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981" y="2266568"/>
            <a:ext cx="7567295" cy="3820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Does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absorb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moistures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do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absorb 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sweat,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trapping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heat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our 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body.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Rough</a:t>
            </a:r>
            <a:r>
              <a:rPr sz="2800" i="1" spc="-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feel</a:t>
            </a:r>
            <a:endParaRPr sz="2800" dirty="0">
              <a:latin typeface="Times New Roman"/>
              <a:cs typeface="Times New Roman"/>
            </a:endParaRPr>
          </a:p>
          <a:p>
            <a:pPr marL="355600" marR="31115">
              <a:lnSpc>
                <a:spcPct val="100000"/>
              </a:lnSpc>
            </a:pP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give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rough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feel,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making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unsuitable  for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pyjamas,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underwear,</a:t>
            </a:r>
            <a:r>
              <a:rPr sz="2800" i="1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dangerous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wear </a:t>
            </a:r>
            <a:r>
              <a:rPr sz="2800" i="1" spc="-225" dirty="0">
                <a:solidFill>
                  <a:srgbClr val="404040"/>
                </a:solidFill>
                <a:latin typeface="Times New Roman"/>
                <a:cs typeface="Times New Roman"/>
              </a:rPr>
              <a:t>near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fire,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catch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fire</a:t>
            </a:r>
            <a:r>
              <a:rPr sz="2800" i="1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easily.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cannot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easily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ironed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melt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800" i="1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easily.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613409"/>
            <a:ext cx="6438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10" dirty="0">
                <a:solidFill>
                  <a:srgbClr val="FFFFB6"/>
                </a:solidFill>
                <a:latin typeface="Arial Black"/>
                <a:cs typeface="Arial Black"/>
              </a:rPr>
              <a:t>NATURAL</a:t>
            </a:r>
            <a:r>
              <a:rPr sz="4400" spc="650" dirty="0">
                <a:solidFill>
                  <a:srgbClr val="FFFFB6"/>
                </a:solidFill>
                <a:latin typeface="Arial Black"/>
                <a:cs typeface="Arial Black"/>
              </a:rPr>
              <a:t> </a:t>
            </a:r>
            <a:r>
              <a:rPr sz="4400" spc="305" dirty="0">
                <a:solidFill>
                  <a:srgbClr val="FFFFB6"/>
                </a:solidFill>
                <a:latin typeface="Arial Black"/>
                <a:cs typeface="Arial Black"/>
              </a:rPr>
              <a:t>RUBBER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0" y="1939290"/>
            <a:ext cx="7743825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99900"/>
              </a:lnSpc>
              <a:spcBef>
                <a:spcPts val="100"/>
              </a:spcBef>
              <a:buClr>
                <a:srgbClr val="99FF66"/>
              </a:buClr>
              <a:buFont typeface="UnDotum"/>
              <a:buChar char="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Natural </a:t>
            </a:r>
            <a:r>
              <a:rPr sz="3200" dirty="0">
                <a:latin typeface="Arial"/>
                <a:cs typeface="Arial"/>
              </a:rPr>
              <a:t>rubber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yellowish, </a:t>
            </a:r>
            <a:r>
              <a:rPr sz="3200" dirty="0">
                <a:latin typeface="Arial"/>
                <a:cs typeface="Arial"/>
              </a:rPr>
              <a:t>Amorphus,  Elastic material </a:t>
            </a:r>
            <a:r>
              <a:rPr sz="3200" spc="-5" dirty="0">
                <a:latin typeface="Arial"/>
                <a:cs typeface="Arial"/>
              </a:rPr>
              <a:t>obtained through  </a:t>
            </a:r>
            <a:r>
              <a:rPr sz="3200" dirty="0">
                <a:latin typeface="Arial"/>
                <a:cs typeface="Arial"/>
              </a:rPr>
              <a:t>coagulated </a:t>
            </a:r>
            <a:r>
              <a:rPr sz="3200" spc="-5" dirty="0">
                <a:latin typeface="Arial"/>
                <a:cs typeface="Arial"/>
              </a:rPr>
              <a:t>the latex </a:t>
            </a:r>
            <a:r>
              <a:rPr sz="3200" dirty="0">
                <a:latin typeface="Arial"/>
                <a:cs typeface="Arial"/>
              </a:rPr>
              <a:t>produced by </a:t>
            </a:r>
            <a:r>
              <a:rPr sz="3200" spc="-5" dirty="0">
                <a:latin typeface="Arial"/>
                <a:cs typeface="Arial"/>
              </a:rPr>
              <a:t>certain  </a:t>
            </a:r>
            <a:r>
              <a:rPr sz="3200" dirty="0">
                <a:latin typeface="Arial"/>
                <a:cs typeface="Arial"/>
              </a:rPr>
              <a:t>plants, </a:t>
            </a:r>
            <a:r>
              <a:rPr sz="3200" spc="-5" dirty="0">
                <a:latin typeface="Arial"/>
                <a:cs typeface="Arial"/>
              </a:rPr>
              <a:t>particularly the Brazilian </a:t>
            </a:r>
            <a:r>
              <a:rPr sz="3200" dirty="0">
                <a:latin typeface="Arial"/>
                <a:cs typeface="Arial"/>
              </a:rPr>
              <a:t>Rubber  </a:t>
            </a:r>
            <a:r>
              <a:rPr sz="3200" spc="-5" dirty="0">
                <a:latin typeface="Arial"/>
                <a:cs typeface="Arial"/>
              </a:rPr>
              <a:t>tree </a:t>
            </a:r>
            <a:r>
              <a:rPr sz="3200" dirty="0">
                <a:latin typeface="Arial"/>
                <a:cs typeface="Arial"/>
              </a:rPr>
              <a:t>(Hevea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Brasiliensis).</a:t>
            </a:r>
            <a:endParaRPr sz="3200" dirty="0">
              <a:latin typeface="Arial"/>
              <a:cs typeface="Arial"/>
            </a:endParaRPr>
          </a:p>
          <a:p>
            <a:pPr marL="381000" marR="191135" indent="-342900">
              <a:lnSpc>
                <a:spcPct val="99900"/>
              </a:lnSpc>
              <a:spcBef>
                <a:spcPts val="805"/>
              </a:spcBef>
              <a:buClr>
                <a:srgbClr val="99FF66"/>
              </a:buClr>
              <a:buFont typeface="UnDotum"/>
              <a:buChar char="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This raw material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usually tapped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from  the </a:t>
            </a:r>
            <a:r>
              <a:rPr sz="3200" dirty="0">
                <a:latin typeface="Arial"/>
                <a:cs typeface="Arial"/>
              </a:rPr>
              <a:t>rubber </a:t>
            </a:r>
            <a:r>
              <a:rPr sz="3200" spc="-5" dirty="0">
                <a:latin typeface="Arial"/>
                <a:cs typeface="Arial"/>
              </a:rPr>
              <a:t>tree, which is native </a:t>
            </a:r>
            <a:r>
              <a:rPr sz="3200" spc="-1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Amazonia.</a:t>
            </a:r>
          </a:p>
        </p:txBody>
      </p:sp>
    </p:spTree>
    <p:extLst>
      <p:ext uri="{BB962C8B-B14F-4D97-AF65-F5344CB8AC3E}">
        <p14:creationId xmlns:p14="http://schemas.microsoft.com/office/powerpoint/2010/main" val="258477292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278812"/>
            <a:ext cx="7973291" cy="1531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marR="30480" indent="-341630">
              <a:lnSpc>
                <a:spcPct val="99900"/>
              </a:lnSpc>
              <a:spcBef>
                <a:spcPts val="100"/>
              </a:spcBef>
            </a:pPr>
            <a:r>
              <a:rPr sz="4000" spc="-2587" baseline="6076" dirty="0">
                <a:latin typeface="UnDotum"/>
                <a:cs typeface="UnDotum"/>
              </a:rPr>
              <a:t></a:t>
            </a:r>
            <a:r>
              <a:rPr sz="2400" spc="240" dirty="0">
                <a:latin typeface="UnDotum"/>
                <a:cs typeface="UnDotum"/>
              </a:rPr>
              <a:t> </a:t>
            </a:r>
            <a:r>
              <a:rPr sz="2400" dirty="0">
                <a:latin typeface="Arial"/>
                <a:cs typeface="Arial"/>
              </a:rPr>
              <a:t>Although </a:t>
            </a:r>
            <a:r>
              <a:rPr sz="2400" spc="-5" dirty="0">
                <a:latin typeface="Arial"/>
                <a:cs typeface="Arial"/>
              </a:rPr>
              <a:t>there is </a:t>
            </a:r>
            <a:r>
              <a:rPr sz="2400" dirty="0">
                <a:latin typeface="Arial"/>
                <a:cs typeface="Arial"/>
              </a:rPr>
              <a:t>a large </a:t>
            </a:r>
            <a:r>
              <a:rPr sz="2400" spc="5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species </a:t>
            </a:r>
            <a:r>
              <a:rPr sz="2400" spc="-5" dirty="0">
                <a:latin typeface="Arial"/>
                <a:cs typeface="Arial"/>
              </a:rPr>
              <a:t>that exude </a:t>
            </a:r>
            <a:r>
              <a:rPr sz="2400" dirty="0">
                <a:latin typeface="Arial"/>
                <a:cs typeface="Arial"/>
              </a:rPr>
              <a:t>secretions similar </a:t>
            </a:r>
            <a:r>
              <a:rPr sz="2400" spc="-5" dirty="0">
                <a:latin typeface="Arial"/>
                <a:cs typeface="Arial"/>
              </a:rPr>
              <a:t>to  latex when the </a:t>
            </a:r>
            <a:r>
              <a:rPr sz="2400" dirty="0">
                <a:latin typeface="Arial"/>
                <a:cs typeface="Arial"/>
              </a:rPr>
              <a:t>bark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cut, only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few  </a:t>
            </a:r>
            <a:r>
              <a:rPr sz="2400" dirty="0">
                <a:latin typeface="Arial"/>
                <a:cs typeface="Arial"/>
              </a:rPr>
              <a:t>produce </a:t>
            </a:r>
            <a:r>
              <a:rPr sz="2400" spc="-5" dirty="0">
                <a:latin typeface="Arial"/>
                <a:cs typeface="Arial"/>
              </a:rPr>
              <a:t>sufficient quantities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quality  </a:t>
            </a:r>
            <a:r>
              <a:rPr sz="2400" dirty="0">
                <a:latin typeface="Arial"/>
                <a:cs typeface="Arial"/>
              </a:rPr>
              <a:t>adequate </a:t>
            </a:r>
            <a:r>
              <a:rPr sz="2400" spc="-5" dirty="0">
                <a:latin typeface="Arial"/>
                <a:cs typeface="Arial"/>
              </a:rPr>
              <a:t>for exploitation </a:t>
            </a:r>
            <a:r>
              <a:rPr sz="2400" dirty="0">
                <a:latin typeface="Arial"/>
                <a:cs typeface="Arial"/>
              </a:rPr>
              <a:t>on economic  bases.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7800" y="3810000"/>
            <a:ext cx="6108700" cy="2590800"/>
            <a:chOff x="2514600" y="3810000"/>
            <a:chExt cx="6629400" cy="3048000"/>
          </a:xfrm>
        </p:grpSpPr>
        <p:sp>
          <p:nvSpPr>
            <p:cNvPr id="4" name="object 4"/>
            <p:cNvSpPr/>
            <p:nvPr/>
          </p:nvSpPr>
          <p:spPr>
            <a:xfrm>
              <a:off x="5969000" y="3810000"/>
              <a:ext cx="3175000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4191000"/>
              <a:ext cx="285750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121818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613409"/>
            <a:ext cx="7152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25" dirty="0">
                <a:solidFill>
                  <a:srgbClr val="FFFFB6"/>
                </a:solidFill>
                <a:latin typeface="Arial Black"/>
                <a:cs typeface="Arial Black"/>
              </a:rPr>
              <a:t>SYNTHETIC</a:t>
            </a:r>
            <a:r>
              <a:rPr sz="4400" spc="655" dirty="0">
                <a:solidFill>
                  <a:srgbClr val="FFFFB6"/>
                </a:solidFill>
                <a:latin typeface="Arial Black"/>
                <a:cs typeface="Arial Black"/>
              </a:rPr>
              <a:t> </a:t>
            </a:r>
            <a:r>
              <a:rPr sz="4400" spc="300" dirty="0">
                <a:solidFill>
                  <a:srgbClr val="FFFFB6"/>
                </a:solidFill>
                <a:latin typeface="Arial Black"/>
                <a:cs typeface="Arial Black"/>
              </a:rPr>
              <a:t>RUBBER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4832" y="2478786"/>
            <a:ext cx="77143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175" marR="30480" indent="-342900">
              <a:lnSpc>
                <a:spcPct val="99900"/>
              </a:lnSpc>
              <a:spcBef>
                <a:spcPts val="100"/>
              </a:spcBef>
            </a:pPr>
            <a:r>
              <a:rPr sz="3600" spc="-2587" baseline="6076" dirty="0">
                <a:solidFill>
                  <a:srgbClr val="99FF66"/>
                </a:solidFill>
                <a:latin typeface="UnDotum"/>
                <a:cs typeface="UnDotum"/>
              </a:rPr>
              <a:t></a:t>
            </a:r>
            <a:r>
              <a:rPr sz="2000" spc="254" dirty="0">
                <a:latin typeface="UnDotum"/>
                <a:cs typeface="UnDotum"/>
              </a:rPr>
              <a:t> </a:t>
            </a:r>
            <a:r>
              <a:rPr sz="2000" dirty="0"/>
              <a:t>A material </a:t>
            </a:r>
            <a:r>
              <a:rPr sz="2000" spc="-10" dirty="0"/>
              <a:t>with </a:t>
            </a:r>
            <a:r>
              <a:rPr sz="2000" spc="-5" dirty="0"/>
              <a:t>the </a:t>
            </a:r>
            <a:r>
              <a:rPr sz="2000" dirty="0"/>
              <a:t>chemical </a:t>
            </a:r>
            <a:r>
              <a:rPr sz="2000" spc="-5" dirty="0"/>
              <a:t>property </a:t>
            </a:r>
            <a:r>
              <a:rPr sz="2000" dirty="0"/>
              <a:t>that  </a:t>
            </a:r>
            <a:r>
              <a:rPr sz="2000" spc="-5" dirty="0"/>
              <a:t>it </a:t>
            </a:r>
            <a:r>
              <a:rPr sz="2000" dirty="0"/>
              <a:t>can undergo </a:t>
            </a:r>
            <a:r>
              <a:rPr sz="2000" spc="-5" dirty="0"/>
              <a:t>elastic </a:t>
            </a:r>
            <a:r>
              <a:rPr sz="2000" dirty="0"/>
              <a:t>deformation under  </a:t>
            </a:r>
            <a:r>
              <a:rPr sz="2000" spc="-5" dirty="0"/>
              <a:t>stress </a:t>
            </a:r>
            <a:r>
              <a:rPr sz="2000" dirty="0"/>
              <a:t>and </a:t>
            </a:r>
            <a:r>
              <a:rPr sz="2000" spc="-5" dirty="0"/>
              <a:t>still </a:t>
            </a:r>
            <a:r>
              <a:rPr sz="2000" dirty="0"/>
              <a:t>return </a:t>
            </a:r>
            <a:r>
              <a:rPr sz="2000" spc="-5" dirty="0"/>
              <a:t>to its previous size  without </a:t>
            </a:r>
            <a:r>
              <a:rPr sz="2000" dirty="0"/>
              <a:t>permanent</a:t>
            </a:r>
            <a:r>
              <a:rPr sz="2000" spc="-30" dirty="0"/>
              <a:t> </a:t>
            </a:r>
            <a:r>
              <a:rPr sz="2000" dirty="0"/>
              <a:t>deformation.</a:t>
            </a:r>
            <a:endParaRPr sz="2000" dirty="0">
              <a:latin typeface="UnDotum"/>
              <a:cs typeface="UnDot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657600"/>
            <a:ext cx="5867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3141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8194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73400"/>
              <a:ext cx="3022600" cy="378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0"/>
              <a:ext cx="3048000" cy="350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200" y="4037329"/>
              <a:ext cx="2247900" cy="2124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00" y="1295400"/>
              <a:ext cx="2438400" cy="24765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4114800"/>
              <a:ext cx="3048000" cy="2743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964" y="2533650"/>
            <a:ext cx="3124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Uses of  rubber</a:t>
            </a:r>
          </a:p>
        </p:txBody>
      </p:sp>
    </p:spTree>
    <p:extLst>
      <p:ext uri="{BB962C8B-B14F-4D97-AF65-F5344CB8AC3E}">
        <p14:creationId xmlns:p14="http://schemas.microsoft.com/office/powerpoint/2010/main" val="2657108405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029200" cy="35725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200" y="1827529"/>
              <a:ext cx="4114800" cy="3858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962400"/>
              <a:ext cx="5029200" cy="2895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19800" y="626334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Uses of Rubber</a:t>
            </a:r>
          </a:p>
        </p:txBody>
      </p:sp>
    </p:spTree>
    <p:extLst>
      <p:ext uri="{BB962C8B-B14F-4D97-AF65-F5344CB8AC3E}">
        <p14:creationId xmlns:p14="http://schemas.microsoft.com/office/powerpoint/2010/main" val="397242874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0"/>
            <a:ext cx="8388350" cy="6492240"/>
            <a:chOff x="377952" y="0"/>
            <a:chExt cx="8388350" cy="6492240"/>
          </a:xfrm>
        </p:grpSpPr>
        <p:sp>
          <p:nvSpPr>
            <p:cNvPr id="3" name="object 3"/>
            <p:cNvSpPr/>
            <p:nvPr/>
          </p:nvSpPr>
          <p:spPr>
            <a:xfrm>
              <a:off x="7705344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196595"/>
              <a:ext cx="8388096" cy="6295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748" y="823086"/>
            <a:ext cx="16948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Plastics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9555" y="2164079"/>
            <a:ext cx="7327392" cy="443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950466" y="161544"/>
            <a:ext cx="4808855" cy="3641090"/>
            <a:chOff x="1950466" y="161544"/>
            <a:chExt cx="4808855" cy="3641090"/>
          </a:xfrm>
        </p:grpSpPr>
        <p:sp>
          <p:nvSpPr>
            <p:cNvPr id="6" name="object 6"/>
            <p:cNvSpPr/>
            <p:nvPr/>
          </p:nvSpPr>
          <p:spPr>
            <a:xfrm>
              <a:off x="1960626" y="2652521"/>
              <a:ext cx="4788535" cy="1139825"/>
            </a:xfrm>
            <a:custGeom>
              <a:avLst/>
              <a:gdLst/>
              <a:ahLst/>
              <a:cxnLst/>
              <a:rect l="l" t="t" r="r" b="b"/>
              <a:pathLst>
                <a:path w="4788534" h="1139825">
                  <a:moveTo>
                    <a:pt x="2394204" y="0"/>
                  </a:moveTo>
                  <a:lnTo>
                    <a:pt x="2394204" y="776477"/>
                  </a:lnTo>
                  <a:lnTo>
                    <a:pt x="4788534" y="776477"/>
                  </a:lnTo>
                  <a:lnTo>
                    <a:pt x="4788534" y="1139444"/>
                  </a:lnTo>
                </a:path>
                <a:path w="4788534" h="1139825">
                  <a:moveTo>
                    <a:pt x="2394331" y="0"/>
                  </a:moveTo>
                  <a:lnTo>
                    <a:pt x="2394331" y="776477"/>
                  </a:lnTo>
                  <a:lnTo>
                    <a:pt x="0" y="776477"/>
                  </a:lnTo>
                  <a:lnTo>
                    <a:pt x="0" y="1139444"/>
                  </a:lnTo>
                </a:path>
              </a:pathLst>
            </a:custGeom>
            <a:ln w="19812">
              <a:solidFill>
                <a:srgbClr val="D43C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1156" y="161544"/>
              <a:ext cx="3925824" cy="2494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0068" y="577595"/>
              <a:ext cx="3918585" cy="2489200"/>
            </a:xfrm>
            <a:custGeom>
              <a:avLst/>
              <a:gdLst/>
              <a:ahLst/>
              <a:cxnLst/>
              <a:rect l="l" t="t" r="r" b="b"/>
              <a:pathLst>
                <a:path w="3918584" h="2489200">
                  <a:moveTo>
                    <a:pt x="3669283" y="0"/>
                  </a:moveTo>
                  <a:lnTo>
                    <a:pt x="248919" y="0"/>
                  </a:lnTo>
                  <a:lnTo>
                    <a:pt x="204158" y="4008"/>
                  </a:lnTo>
                  <a:lnTo>
                    <a:pt x="162037" y="15565"/>
                  </a:lnTo>
                  <a:lnTo>
                    <a:pt x="123255" y="33970"/>
                  </a:lnTo>
                  <a:lnTo>
                    <a:pt x="88516" y="58521"/>
                  </a:lnTo>
                  <a:lnTo>
                    <a:pt x="58521" y="88516"/>
                  </a:lnTo>
                  <a:lnTo>
                    <a:pt x="33970" y="123255"/>
                  </a:lnTo>
                  <a:lnTo>
                    <a:pt x="15565" y="162037"/>
                  </a:lnTo>
                  <a:lnTo>
                    <a:pt x="4008" y="204158"/>
                  </a:lnTo>
                  <a:lnTo>
                    <a:pt x="0" y="248919"/>
                  </a:lnTo>
                  <a:lnTo>
                    <a:pt x="0" y="2239771"/>
                  </a:lnTo>
                  <a:lnTo>
                    <a:pt x="4008" y="2284533"/>
                  </a:lnTo>
                  <a:lnTo>
                    <a:pt x="15565" y="2326654"/>
                  </a:lnTo>
                  <a:lnTo>
                    <a:pt x="33970" y="2365436"/>
                  </a:lnTo>
                  <a:lnTo>
                    <a:pt x="58521" y="2400175"/>
                  </a:lnTo>
                  <a:lnTo>
                    <a:pt x="88516" y="2430170"/>
                  </a:lnTo>
                  <a:lnTo>
                    <a:pt x="123255" y="2454721"/>
                  </a:lnTo>
                  <a:lnTo>
                    <a:pt x="162037" y="2473126"/>
                  </a:lnTo>
                  <a:lnTo>
                    <a:pt x="204158" y="2484683"/>
                  </a:lnTo>
                  <a:lnTo>
                    <a:pt x="248919" y="2488691"/>
                  </a:lnTo>
                  <a:lnTo>
                    <a:pt x="3669283" y="2488691"/>
                  </a:lnTo>
                  <a:lnTo>
                    <a:pt x="3714045" y="2484683"/>
                  </a:lnTo>
                  <a:lnTo>
                    <a:pt x="3756166" y="2473126"/>
                  </a:lnTo>
                  <a:lnTo>
                    <a:pt x="3794948" y="2454721"/>
                  </a:lnTo>
                  <a:lnTo>
                    <a:pt x="3829687" y="2430170"/>
                  </a:lnTo>
                  <a:lnTo>
                    <a:pt x="3859682" y="2400175"/>
                  </a:lnTo>
                  <a:lnTo>
                    <a:pt x="3884233" y="2365436"/>
                  </a:lnTo>
                  <a:lnTo>
                    <a:pt x="3902638" y="2326654"/>
                  </a:lnTo>
                  <a:lnTo>
                    <a:pt x="3914195" y="2284533"/>
                  </a:lnTo>
                  <a:lnTo>
                    <a:pt x="3918204" y="2239771"/>
                  </a:lnTo>
                  <a:lnTo>
                    <a:pt x="3918204" y="248919"/>
                  </a:lnTo>
                  <a:lnTo>
                    <a:pt x="3914195" y="204158"/>
                  </a:lnTo>
                  <a:lnTo>
                    <a:pt x="3902638" y="162037"/>
                  </a:lnTo>
                  <a:lnTo>
                    <a:pt x="3884233" y="123255"/>
                  </a:lnTo>
                  <a:lnTo>
                    <a:pt x="3859682" y="88516"/>
                  </a:lnTo>
                  <a:lnTo>
                    <a:pt x="3829687" y="58521"/>
                  </a:lnTo>
                  <a:lnTo>
                    <a:pt x="3794948" y="33970"/>
                  </a:lnTo>
                  <a:lnTo>
                    <a:pt x="3756166" y="15565"/>
                  </a:lnTo>
                  <a:lnTo>
                    <a:pt x="3714045" y="4008"/>
                  </a:lnTo>
                  <a:lnTo>
                    <a:pt x="3669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0068" y="577595"/>
              <a:ext cx="3918585" cy="2489200"/>
            </a:xfrm>
            <a:custGeom>
              <a:avLst/>
              <a:gdLst/>
              <a:ahLst/>
              <a:cxnLst/>
              <a:rect l="l" t="t" r="r" b="b"/>
              <a:pathLst>
                <a:path w="3918584" h="2489200">
                  <a:moveTo>
                    <a:pt x="0" y="248919"/>
                  </a:moveTo>
                  <a:lnTo>
                    <a:pt x="4008" y="204158"/>
                  </a:lnTo>
                  <a:lnTo>
                    <a:pt x="15565" y="162037"/>
                  </a:lnTo>
                  <a:lnTo>
                    <a:pt x="33970" y="123255"/>
                  </a:lnTo>
                  <a:lnTo>
                    <a:pt x="58521" y="88516"/>
                  </a:lnTo>
                  <a:lnTo>
                    <a:pt x="88516" y="58521"/>
                  </a:lnTo>
                  <a:lnTo>
                    <a:pt x="123255" y="33970"/>
                  </a:lnTo>
                  <a:lnTo>
                    <a:pt x="162037" y="15565"/>
                  </a:lnTo>
                  <a:lnTo>
                    <a:pt x="204158" y="4008"/>
                  </a:lnTo>
                  <a:lnTo>
                    <a:pt x="248919" y="0"/>
                  </a:lnTo>
                  <a:lnTo>
                    <a:pt x="3669283" y="0"/>
                  </a:lnTo>
                  <a:lnTo>
                    <a:pt x="3714045" y="4008"/>
                  </a:lnTo>
                  <a:lnTo>
                    <a:pt x="3756166" y="15565"/>
                  </a:lnTo>
                  <a:lnTo>
                    <a:pt x="3794948" y="33970"/>
                  </a:lnTo>
                  <a:lnTo>
                    <a:pt x="3829687" y="58521"/>
                  </a:lnTo>
                  <a:lnTo>
                    <a:pt x="3859682" y="88516"/>
                  </a:lnTo>
                  <a:lnTo>
                    <a:pt x="3884233" y="123255"/>
                  </a:lnTo>
                  <a:lnTo>
                    <a:pt x="3902638" y="162037"/>
                  </a:lnTo>
                  <a:lnTo>
                    <a:pt x="3914195" y="204158"/>
                  </a:lnTo>
                  <a:lnTo>
                    <a:pt x="3918204" y="248919"/>
                  </a:lnTo>
                  <a:lnTo>
                    <a:pt x="3918204" y="2239771"/>
                  </a:lnTo>
                  <a:lnTo>
                    <a:pt x="3914195" y="2284533"/>
                  </a:lnTo>
                  <a:lnTo>
                    <a:pt x="3902638" y="2326654"/>
                  </a:lnTo>
                  <a:lnTo>
                    <a:pt x="3884233" y="2365436"/>
                  </a:lnTo>
                  <a:lnTo>
                    <a:pt x="3859682" y="2400175"/>
                  </a:lnTo>
                  <a:lnTo>
                    <a:pt x="3829687" y="2430170"/>
                  </a:lnTo>
                  <a:lnTo>
                    <a:pt x="3794948" y="2454721"/>
                  </a:lnTo>
                  <a:lnTo>
                    <a:pt x="3756166" y="2473126"/>
                  </a:lnTo>
                  <a:lnTo>
                    <a:pt x="3714045" y="2484683"/>
                  </a:lnTo>
                  <a:lnTo>
                    <a:pt x="3669283" y="2488691"/>
                  </a:lnTo>
                  <a:lnTo>
                    <a:pt x="248919" y="2488691"/>
                  </a:lnTo>
                  <a:lnTo>
                    <a:pt x="204158" y="2484683"/>
                  </a:lnTo>
                  <a:lnTo>
                    <a:pt x="162037" y="2473126"/>
                  </a:lnTo>
                  <a:lnTo>
                    <a:pt x="123255" y="2454721"/>
                  </a:lnTo>
                  <a:lnTo>
                    <a:pt x="88516" y="2430170"/>
                  </a:lnTo>
                  <a:lnTo>
                    <a:pt x="58521" y="2400175"/>
                  </a:lnTo>
                  <a:lnTo>
                    <a:pt x="33970" y="2365436"/>
                  </a:lnTo>
                  <a:lnTo>
                    <a:pt x="15565" y="2326654"/>
                  </a:lnTo>
                  <a:lnTo>
                    <a:pt x="4008" y="2284533"/>
                  </a:lnTo>
                  <a:lnTo>
                    <a:pt x="0" y="2239771"/>
                  </a:lnTo>
                  <a:lnTo>
                    <a:pt x="0" y="248919"/>
                  </a:lnTo>
                  <a:close/>
                </a:path>
              </a:pathLst>
            </a:custGeom>
            <a:ln w="9144">
              <a:solidFill>
                <a:srgbClr val="E99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85996" y="608075"/>
            <a:ext cx="2008505" cy="1812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39600"/>
              </a:lnSpc>
              <a:spcBef>
                <a:spcPts val="100"/>
              </a:spcBef>
            </a:pPr>
            <a:r>
              <a:rPr sz="4200" spc="-155" dirty="0">
                <a:latin typeface="Arial"/>
                <a:cs typeface="Arial"/>
              </a:rPr>
              <a:t>Types </a:t>
            </a:r>
            <a:r>
              <a:rPr sz="4200" spc="135" dirty="0">
                <a:latin typeface="Arial"/>
                <a:cs typeface="Arial"/>
              </a:rPr>
              <a:t>of  </a:t>
            </a:r>
            <a:r>
              <a:rPr sz="4200" spc="-60" dirty="0">
                <a:latin typeface="Arial"/>
                <a:cs typeface="Arial"/>
              </a:rPr>
              <a:t>plastics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788664"/>
            <a:ext cx="4359275" cy="2909570"/>
            <a:chOff x="0" y="3788664"/>
            <a:chExt cx="4359275" cy="2909570"/>
          </a:xfrm>
        </p:grpSpPr>
        <p:sp>
          <p:nvSpPr>
            <p:cNvPr id="12" name="object 12"/>
            <p:cNvSpPr/>
            <p:nvPr/>
          </p:nvSpPr>
          <p:spPr>
            <a:xfrm>
              <a:off x="0" y="3788664"/>
              <a:ext cx="3922776" cy="24947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863" y="4206240"/>
              <a:ext cx="3918585" cy="2487295"/>
            </a:xfrm>
            <a:custGeom>
              <a:avLst/>
              <a:gdLst/>
              <a:ahLst/>
              <a:cxnLst/>
              <a:rect l="l" t="t" r="r" b="b"/>
              <a:pathLst>
                <a:path w="3918585" h="2487295">
                  <a:moveTo>
                    <a:pt x="3669538" y="0"/>
                  </a:moveTo>
                  <a:lnTo>
                    <a:pt x="248716" y="0"/>
                  </a:lnTo>
                  <a:lnTo>
                    <a:pt x="204009" y="4007"/>
                  </a:lnTo>
                  <a:lnTo>
                    <a:pt x="161931" y="15562"/>
                  </a:lnTo>
                  <a:lnTo>
                    <a:pt x="123184" y="33960"/>
                  </a:lnTo>
                  <a:lnTo>
                    <a:pt x="88471" y="58498"/>
                  </a:lnTo>
                  <a:lnTo>
                    <a:pt x="58494" y="88473"/>
                  </a:lnTo>
                  <a:lnTo>
                    <a:pt x="33956" y="123180"/>
                  </a:lnTo>
                  <a:lnTo>
                    <a:pt x="15560" y="161917"/>
                  </a:lnTo>
                  <a:lnTo>
                    <a:pt x="4007" y="203980"/>
                  </a:lnTo>
                  <a:lnTo>
                    <a:pt x="0" y="248666"/>
                  </a:lnTo>
                  <a:lnTo>
                    <a:pt x="0" y="2238451"/>
                  </a:lnTo>
                  <a:lnTo>
                    <a:pt x="4007" y="2283158"/>
                  </a:lnTo>
                  <a:lnTo>
                    <a:pt x="15560" y="2325236"/>
                  </a:lnTo>
                  <a:lnTo>
                    <a:pt x="33956" y="2363983"/>
                  </a:lnTo>
                  <a:lnTo>
                    <a:pt x="58494" y="2398696"/>
                  </a:lnTo>
                  <a:lnTo>
                    <a:pt x="88471" y="2428673"/>
                  </a:lnTo>
                  <a:lnTo>
                    <a:pt x="123184" y="2453211"/>
                  </a:lnTo>
                  <a:lnTo>
                    <a:pt x="161931" y="2471607"/>
                  </a:lnTo>
                  <a:lnTo>
                    <a:pt x="204009" y="2483160"/>
                  </a:lnTo>
                  <a:lnTo>
                    <a:pt x="248716" y="2487168"/>
                  </a:lnTo>
                  <a:lnTo>
                    <a:pt x="3669538" y="2487168"/>
                  </a:lnTo>
                  <a:lnTo>
                    <a:pt x="3714223" y="2483160"/>
                  </a:lnTo>
                  <a:lnTo>
                    <a:pt x="3756286" y="2471607"/>
                  </a:lnTo>
                  <a:lnTo>
                    <a:pt x="3795023" y="2453211"/>
                  </a:lnTo>
                  <a:lnTo>
                    <a:pt x="3829730" y="2428673"/>
                  </a:lnTo>
                  <a:lnTo>
                    <a:pt x="3859705" y="2398696"/>
                  </a:lnTo>
                  <a:lnTo>
                    <a:pt x="3884243" y="2363983"/>
                  </a:lnTo>
                  <a:lnTo>
                    <a:pt x="3902641" y="2325236"/>
                  </a:lnTo>
                  <a:lnTo>
                    <a:pt x="3914196" y="2283158"/>
                  </a:lnTo>
                  <a:lnTo>
                    <a:pt x="3918204" y="2238451"/>
                  </a:lnTo>
                  <a:lnTo>
                    <a:pt x="3918204" y="248666"/>
                  </a:lnTo>
                  <a:lnTo>
                    <a:pt x="3914196" y="203980"/>
                  </a:lnTo>
                  <a:lnTo>
                    <a:pt x="3902641" y="161917"/>
                  </a:lnTo>
                  <a:lnTo>
                    <a:pt x="3884243" y="123180"/>
                  </a:lnTo>
                  <a:lnTo>
                    <a:pt x="3859705" y="88473"/>
                  </a:lnTo>
                  <a:lnTo>
                    <a:pt x="3829730" y="58498"/>
                  </a:lnTo>
                  <a:lnTo>
                    <a:pt x="3795023" y="33960"/>
                  </a:lnTo>
                  <a:lnTo>
                    <a:pt x="3756286" y="15562"/>
                  </a:lnTo>
                  <a:lnTo>
                    <a:pt x="3714223" y="4007"/>
                  </a:lnTo>
                  <a:lnTo>
                    <a:pt x="36695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863" y="4206240"/>
              <a:ext cx="3918585" cy="2487295"/>
            </a:xfrm>
            <a:custGeom>
              <a:avLst/>
              <a:gdLst/>
              <a:ahLst/>
              <a:cxnLst/>
              <a:rect l="l" t="t" r="r" b="b"/>
              <a:pathLst>
                <a:path w="3918585" h="2487295">
                  <a:moveTo>
                    <a:pt x="0" y="248666"/>
                  </a:moveTo>
                  <a:lnTo>
                    <a:pt x="4007" y="203980"/>
                  </a:lnTo>
                  <a:lnTo>
                    <a:pt x="15560" y="161917"/>
                  </a:lnTo>
                  <a:lnTo>
                    <a:pt x="33956" y="123180"/>
                  </a:lnTo>
                  <a:lnTo>
                    <a:pt x="58494" y="88473"/>
                  </a:lnTo>
                  <a:lnTo>
                    <a:pt x="88471" y="58498"/>
                  </a:lnTo>
                  <a:lnTo>
                    <a:pt x="123184" y="33960"/>
                  </a:lnTo>
                  <a:lnTo>
                    <a:pt x="161931" y="15562"/>
                  </a:lnTo>
                  <a:lnTo>
                    <a:pt x="204009" y="4007"/>
                  </a:lnTo>
                  <a:lnTo>
                    <a:pt x="248716" y="0"/>
                  </a:lnTo>
                  <a:lnTo>
                    <a:pt x="3669538" y="0"/>
                  </a:lnTo>
                  <a:lnTo>
                    <a:pt x="3714223" y="4007"/>
                  </a:lnTo>
                  <a:lnTo>
                    <a:pt x="3756286" y="15562"/>
                  </a:lnTo>
                  <a:lnTo>
                    <a:pt x="3795023" y="33960"/>
                  </a:lnTo>
                  <a:lnTo>
                    <a:pt x="3829730" y="58498"/>
                  </a:lnTo>
                  <a:lnTo>
                    <a:pt x="3859705" y="88473"/>
                  </a:lnTo>
                  <a:lnTo>
                    <a:pt x="3884243" y="123180"/>
                  </a:lnTo>
                  <a:lnTo>
                    <a:pt x="3902641" y="161917"/>
                  </a:lnTo>
                  <a:lnTo>
                    <a:pt x="3914196" y="203980"/>
                  </a:lnTo>
                  <a:lnTo>
                    <a:pt x="3918204" y="248666"/>
                  </a:lnTo>
                  <a:lnTo>
                    <a:pt x="3918204" y="2238451"/>
                  </a:lnTo>
                  <a:lnTo>
                    <a:pt x="3914196" y="2283158"/>
                  </a:lnTo>
                  <a:lnTo>
                    <a:pt x="3902641" y="2325236"/>
                  </a:lnTo>
                  <a:lnTo>
                    <a:pt x="3884243" y="2363983"/>
                  </a:lnTo>
                  <a:lnTo>
                    <a:pt x="3859705" y="2398696"/>
                  </a:lnTo>
                  <a:lnTo>
                    <a:pt x="3829730" y="2428673"/>
                  </a:lnTo>
                  <a:lnTo>
                    <a:pt x="3795023" y="2453211"/>
                  </a:lnTo>
                  <a:lnTo>
                    <a:pt x="3756286" y="2471607"/>
                  </a:lnTo>
                  <a:lnTo>
                    <a:pt x="3714223" y="2483160"/>
                  </a:lnTo>
                  <a:lnTo>
                    <a:pt x="3669538" y="2487168"/>
                  </a:lnTo>
                  <a:lnTo>
                    <a:pt x="248716" y="2487168"/>
                  </a:lnTo>
                  <a:lnTo>
                    <a:pt x="204009" y="2483160"/>
                  </a:lnTo>
                  <a:lnTo>
                    <a:pt x="161931" y="2471607"/>
                  </a:lnTo>
                  <a:lnTo>
                    <a:pt x="123184" y="2453211"/>
                  </a:lnTo>
                  <a:lnTo>
                    <a:pt x="88471" y="2428673"/>
                  </a:lnTo>
                  <a:lnTo>
                    <a:pt x="58494" y="2398696"/>
                  </a:lnTo>
                  <a:lnTo>
                    <a:pt x="33956" y="2363983"/>
                  </a:lnTo>
                  <a:lnTo>
                    <a:pt x="15560" y="2325236"/>
                  </a:lnTo>
                  <a:lnTo>
                    <a:pt x="4007" y="2283158"/>
                  </a:lnTo>
                  <a:lnTo>
                    <a:pt x="0" y="2238451"/>
                  </a:lnTo>
                  <a:lnTo>
                    <a:pt x="0" y="248666"/>
                  </a:lnTo>
                  <a:close/>
                </a:path>
              </a:pathLst>
            </a:custGeom>
            <a:ln w="9144">
              <a:solidFill>
                <a:srgbClr val="D43C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7308" y="4236110"/>
            <a:ext cx="3456304" cy="1812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2490" marR="5080" indent="-860425">
              <a:lnSpc>
                <a:spcPct val="139600"/>
              </a:lnSpc>
              <a:spcBef>
                <a:spcPts val="95"/>
              </a:spcBef>
            </a:pPr>
            <a:r>
              <a:rPr sz="4200" spc="10" dirty="0">
                <a:latin typeface="Arial"/>
                <a:cs typeface="Arial"/>
              </a:rPr>
              <a:t>Thermosetting  </a:t>
            </a:r>
            <a:r>
              <a:rPr sz="4200" spc="-135" dirty="0">
                <a:latin typeface="Arial"/>
                <a:cs typeface="Arial"/>
              </a:rPr>
              <a:t>Plastics</a:t>
            </a:r>
            <a:endParaRPr sz="4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85359" y="3788664"/>
            <a:ext cx="4361815" cy="2909570"/>
            <a:chOff x="4785359" y="3788664"/>
            <a:chExt cx="4361815" cy="2909570"/>
          </a:xfrm>
        </p:grpSpPr>
        <p:sp>
          <p:nvSpPr>
            <p:cNvPr id="17" name="object 17"/>
            <p:cNvSpPr/>
            <p:nvPr/>
          </p:nvSpPr>
          <p:spPr>
            <a:xfrm>
              <a:off x="4785359" y="3788664"/>
              <a:ext cx="3925824" cy="24947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24271" y="4206240"/>
              <a:ext cx="3918585" cy="2487295"/>
            </a:xfrm>
            <a:custGeom>
              <a:avLst/>
              <a:gdLst/>
              <a:ahLst/>
              <a:cxnLst/>
              <a:rect l="l" t="t" r="r" b="b"/>
              <a:pathLst>
                <a:path w="3918584" h="2487295">
                  <a:moveTo>
                    <a:pt x="3669537" y="0"/>
                  </a:moveTo>
                  <a:lnTo>
                    <a:pt x="248665" y="0"/>
                  </a:lnTo>
                  <a:lnTo>
                    <a:pt x="203980" y="4007"/>
                  </a:lnTo>
                  <a:lnTo>
                    <a:pt x="161917" y="15562"/>
                  </a:lnTo>
                  <a:lnTo>
                    <a:pt x="123180" y="33960"/>
                  </a:lnTo>
                  <a:lnTo>
                    <a:pt x="88473" y="58498"/>
                  </a:lnTo>
                  <a:lnTo>
                    <a:pt x="58498" y="88473"/>
                  </a:lnTo>
                  <a:lnTo>
                    <a:pt x="33960" y="123180"/>
                  </a:lnTo>
                  <a:lnTo>
                    <a:pt x="15562" y="161917"/>
                  </a:lnTo>
                  <a:lnTo>
                    <a:pt x="4007" y="203980"/>
                  </a:lnTo>
                  <a:lnTo>
                    <a:pt x="0" y="248666"/>
                  </a:lnTo>
                  <a:lnTo>
                    <a:pt x="0" y="2238451"/>
                  </a:lnTo>
                  <a:lnTo>
                    <a:pt x="4007" y="2283158"/>
                  </a:lnTo>
                  <a:lnTo>
                    <a:pt x="15562" y="2325236"/>
                  </a:lnTo>
                  <a:lnTo>
                    <a:pt x="33960" y="2363983"/>
                  </a:lnTo>
                  <a:lnTo>
                    <a:pt x="58498" y="2398696"/>
                  </a:lnTo>
                  <a:lnTo>
                    <a:pt x="88473" y="2428673"/>
                  </a:lnTo>
                  <a:lnTo>
                    <a:pt x="123180" y="2453211"/>
                  </a:lnTo>
                  <a:lnTo>
                    <a:pt x="161917" y="2471607"/>
                  </a:lnTo>
                  <a:lnTo>
                    <a:pt x="203980" y="2483160"/>
                  </a:lnTo>
                  <a:lnTo>
                    <a:pt x="248665" y="2487168"/>
                  </a:lnTo>
                  <a:lnTo>
                    <a:pt x="3669537" y="2487168"/>
                  </a:lnTo>
                  <a:lnTo>
                    <a:pt x="3714223" y="2483160"/>
                  </a:lnTo>
                  <a:lnTo>
                    <a:pt x="3756286" y="2471607"/>
                  </a:lnTo>
                  <a:lnTo>
                    <a:pt x="3795023" y="2453211"/>
                  </a:lnTo>
                  <a:lnTo>
                    <a:pt x="3829730" y="2428673"/>
                  </a:lnTo>
                  <a:lnTo>
                    <a:pt x="3859705" y="2398696"/>
                  </a:lnTo>
                  <a:lnTo>
                    <a:pt x="3884243" y="2363983"/>
                  </a:lnTo>
                  <a:lnTo>
                    <a:pt x="3902641" y="2325236"/>
                  </a:lnTo>
                  <a:lnTo>
                    <a:pt x="3914196" y="2283158"/>
                  </a:lnTo>
                  <a:lnTo>
                    <a:pt x="3918204" y="2238451"/>
                  </a:lnTo>
                  <a:lnTo>
                    <a:pt x="3918204" y="248666"/>
                  </a:lnTo>
                  <a:lnTo>
                    <a:pt x="3914196" y="203980"/>
                  </a:lnTo>
                  <a:lnTo>
                    <a:pt x="3902641" y="161917"/>
                  </a:lnTo>
                  <a:lnTo>
                    <a:pt x="3884243" y="123180"/>
                  </a:lnTo>
                  <a:lnTo>
                    <a:pt x="3859705" y="88473"/>
                  </a:lnTo>
                  <a:lnTo>
                    <a:pt x="3829730" y="58498"/>
                  </a:lnTo>
                  <a:lnTo>
                    <a:pt x="3795023" y="33960"/>
                  </a:lnTo>
                  <a:lnTo>
                    <a:pt x="3756286" y="15562"/>
                  </a:lnTo>
                  <a:lnTo>
                    <a:pt x="3714223" y="4007"/>
                  </a:lnTo>
                  <a:lnTo>
                    <a:pt x="366953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24271" y="4206240"/>
              <a:ext cx="3918585" cy="2487295"/>
            </a:xfrm>
            <a:custGeom>
              <a:avLst/>
              <a:gdLst/>
              <a:ahLst/>
              <a:cxnLst/>
              <a:rect l="l" t="t" r="r" b="b"/>
              <a:pathLst>
                <a:path w="3918584" h="2487295">
                  <a:moveTo>
                    <a:pt x="0" y="248666"/>
                  </a:moveTo>
                  <a:lnTo>
                    <a:pt x="4007" y="203980"/>
                  </a:lnTo>
                  <a:lnTo>
                    <a:pt x="15562" y="161917"/>
                  </a:lnTo>
                  <a:lnTo>
                    <a:pt x="33960" y="123180"/>
                  </a:lnTo>
                  <a:lnTo>
                    <a:pt x="58498" y="88473"/>
                  </a:lnTo>
                  <a:lnTo>
                    <a:pt x="88473" y="58498"/>
                  </a:lnTo>
                  <a:lnTo>
                    <a:pt x="123180" y="33960"/>
                  </a:lnTo>
                  <a:lnTo>
                    <a:pt x="161917" y="15562"/>
                  </a:lnTo>
                  <a:lnTo>
                    <a:pt x="203980" y="4007"/>
                  </a:lnTo>
                  <a:lnTo>
                    <a:pt x="248665" y="0"/>
                  </a:lnTo>
                  <a:lnTo>
                    <a:pt x="3669537" y="0"/>
                  </a:lnTo>
                  <a:lnTo>
                    <a:pt x="3714223" y="4007"/>
                  </a:lnTo>
                  <a:lnTo>
                    <a:pt x="3756286" y="15562"/>
                  </a:lnTo>
                  <a:lnTo>
                    <a:pt x="3795023" y="33960"/>
                  </a:lnTo>
                  <a:lnTo>
                    <a:pt x="3829730" y="58498"/>
                  </a:lnTo>
                  <a:lnTo>
                    <a:pt x="3859705" y="88473"/>
                  </a:lnTo>
                  <a:lnTo>
                    <a:pt x="3884243" y="123180"/>
                  </a:lnTo>
                  <a:lnTo>
                    <a:pt x="3902641" y="161917"/>
                  </a:lnTo>
                  <a:lnTo>
                    <a:pt x="3914196" y="203980"/>
                  </a:lnTo>
                  <a:lnTo>
                    <a:pt x="3918204" y="248666"/>
                  </a:lnTo>
                  <a:lnTo>
                    <a:pt x="3918204" y="2238451"/>
                  </a:lnTo>
                  <a:lnTo>
                    <a:pt x="3914196" y="2283158"/>
                  </a:lnTo>
                  <a:lnTo>
                    <a:pt x="3902641" y="2325236"/>
                  </a:lnTo>
                  <a:lnTo>
                    <a:pt x="3884243" y="2363983"/>
                  </a:lnTo>
                  <a:lnTo>
                    <a:pt x="3859705" y="2398696"/>
                  </a:lnTo>
                  <a:lnTo>
                    <a:pt x="3829730" y="2428673"/>
                  </a:lnTo>
                  <a:lnTo>
                    <a:pt x="3795023" y="2453211"/>
                  </a:lnTo>
                  <a:lnTo>
                    <a:pt x="3756286" y="2471607"/>
                  </a:lnTo>
                  <a:lnTo>
                    <a:pt x="3714223" y="2483160"/>
                  </a:lnTo>
                  <a:lnTo>
                    <a:pt x="3669537" y="2487168"/>
                  </a:lnTo>
                  <a:lnTo>
                    <a:pt x="248665" y="2487168"/>
                  </a:lnTo>
                  <a:lnTo>
                    <a:pt x="203980" y="2483160"/>
                  </a:lnTo>
                  <a:lnTo>
                    <a:pt x="161917" y="2471607"/>
                  </a:lnTo>
                  <a:lnTo>
                    <a:pt x="123180" y="2453211"/>
                  </a:lnTo>
                  <a:lnTo>
                    <a:pt x="88473" y="2428673"/>
                  </a:lnTo>
                  <a:lnTo>
                    <a:pt x="58498" y="2398696"/>
                  </a:lnTo>
                  <a:lnTo>
                    <a:pt x="33960" y="2363983"/>
                  </a:lnTo>
                  <a:lnTo>
                    <a:pt x="15562" y="2325236"/>
                  </a:lnTo>
                  <a:lnTo>
                    <a:pt x="4007" y="2283158"/>
                  </a:lnTo>
                  <a:lnTo>
                    <a:pt x="0" y="2238451"/>
                  </a:lnTo>
                  <a:lnTo>
                    <a:pt x="0" y="248666"/>
                  </a:lnTo>
                  <a:close/>
                </a:path>
              </a:pathLst>
            </a:custGeom>
            <a:ln w="9144">
              <a:solidFill>
                <a:srgbClr val="D43C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49061" y="4936363"/>
            <a:ext cx="34696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Arial"/>
                <a:cs typeface="Arial"/>
              </a:rPr>
              <a:t>thermoplastics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981" y="823086"/>
            <a:ext cx="4820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290" dirty="0">
                <a:solidFill>
                  <a:srgbClr val="FFFFFF"/>
                </a:solidFill>
                <a:latin typeface="Times New Roman"/>
                <a:cs typeface="Times New Roman"/>
              </a:rPr>
              <a:t>Thermosetting</a:t>
            </a:r>
            <a:r>
              <a:rPr sz="4800" i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254" dirty="0">
                <a:solidFill>
                  <a:srgbClr val="FFFFFF"/>
                </a:solidFill>
                <a:latin typeface="Times New Roman"/>
                <a:cs typeface="Times New Roman"/>
              </a:rPr>
              <a:t>plastics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3565" marR="375920" indent="-343535">
              <a:lnSpc>
                <a:spcPct val="100000"/>
              </a:lnSpc>
              <a:spcBef>
                <a:spcPts val="105"/>
              </a:spcBef>
            </a:pPr>
            <a:r>
              <a:rPr sz="20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pc="-185" dirty="0"/>
              <a:t>Thermoset </a:t>
            </a:r>
            <a:r>
              <a:rPr spc="-140" dirty="0"/>
              <a:t>plastics </a:t>
            </a:r>
            <a:r>
              <a:rPr spc="-240" dirty="0"/>
              <a:t>are </a:t>
            </a:r>
            <a:r>
              <a:rPr spc="-190" dirty="0"/>
              <a:t>hard </a:t>
            </a:r>
            <a:r>
              <a:rPr spc="-155" dirty="0"/>
              <a:t>and rigid. </a:t>
            </a:r>
            <a:r>
              <a:rPr spc="-145" dirty="0"/>
              <a:t>Example </a:t>
            </a:r>
            <a:r>
              <a:rPr spc="-140" dirty="0"/>
              <a:t>is </a:t>
            </a:r>
            <a:r>
              <a:rPr spc="-190" dirty="0"/>
              <a:t>Bakelite  </a:t>
            </a:r>
            <a:r>
              <a:rPr i="1" spc="-155" dirty="0"/>
              <a:t>and</a:t>
            </a:r>
            <a:r>
              <a:rPr i="1" spc="-85" dirty="0"/>
              <a:t> </a:t>
            </a:r>
            <a:r>
              <a:rPr i="1" spc="-185" dirty="0"/>
              <a:t>melamine.</a:t>
            </a:r>
            <a:endParaRPr sz="2050">
              <a:latin typeface="Arial"/>
              <a:cs typeface="Arial"/>
            </a:endParaRPr>
          </a:p>
          <a:p>
            <a:pPr marL="583565" marR="5080" indent="-343535">
              <a:lnSpc>
                <a:spcPct val="100000"/>
              </a:lnSpc>
              <a:spcBef>
                <a:spcPts val="994"/>
              </a:spcBef>
            </a:pPr>
            <a:r>
              <a:rPr sz="20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pc="-185" dirty="0"/>
              <a:t>Thermoset </a:t>
            </a:r>
            <a:r>
              <a:rPr spc="-195" dirty="0"/>
              <a:t>can </a:t>
            </a:r>
            <a:r>
              <a:rPr spc="-240" dirty="0"/>
              <a:t>be </a:t>
            </a:r>
            <a:r>
              <a:rPr spc="-190" dirty="0"/>
              <a:t>moulded </a:t>
            </a:r>
            <a:r>
              <a:rPr spc="-75" dirty="0"/>
              <a:t>to </a:t>
            </a:r>
            <a:r>
              <a:rPr spc="-114" dirty="0"/>
              <a:t>set </a:t>
            </a:r>
            <a:r>
              <a:rPr spc="5" dirty="0"/>
              <a:t>it </a:t>
            </a:r>
            <a:r>
              <a:rPr spc="-105" dirty="0"/>
              <a:t>in </a:t>
            </a:r>
            <a:r>
              <a:rPr spc="-145" dirty="0"/>
              <a:t>any </a:t>
            </a:r>
            <a:r>
              <a:rPr spc="-200" dirty="0"/>
              <a:t>shape </a:t>
            </a:r>
            <a:r>
              <a:rPr spc="-70" dirty="0"/>
              <a:t>but </a:t>
            </a:r>
            <a:r>
              <a:rPr spc="5" dirty="0"/>
              <a:t>it </a:t>
            </a:r>
            <a:r>
              <a:rPr spc="-235" dirty="0"/>
              <a:t>cannot  </a:t>
            </a:r>
            <a:r>
              <a:rPr i="1" spc="-240" dirty="0"/>
              <a:t>be</a:t>
            </a:r>
            <a:r>
              <a:rPr i="1" spc="-95" dirty="0"/>
              <a:t> </a:t>
            </a:r>
            <a:r>
              <a:rPr i="1" spc="-190" dirty="0"/>
              <a:t>remoulded.</a:t>
            </a:r>
            <a:endParaRPr sz="205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1010"/>
              </a:spcBef>
            </a:pPr>
            <a:r>
              <a:rPr sz="20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pc="110" dirty="0"/>
              <a:t>It </a:t>
            </a:r>
            <a:r>
              <a:rPr spc="-140" dirty="0"/>
              <a:t>is </a:t>
            </a:r>
            <a:r>
              <a:rPr spc="-155" dirty="0"/>
              <a:t>dark </a:t>
            </a:r>
            <a:r>
              <a:rPr spc="-105" dirty="0"/>
              <a:t>in </a:t>
            </a:r>
            <a:r>
              <a:rPr spc="-200" dirty="0"/>
              <a:t>color, </a:t>
            </a:r>
            <a:r>
              <a:rPr spc="-190" dirty="0"/>
              <a:t>hard </a:t>
            </a:r>
            <a:r>
              <a:rPr spc="-155" dirty="0"/>
              <a:t>and </a:t>
            </a:r>
            <a:r>
              <a:rPr spc="-120" dirty="0"/>
              <a:t>resistant </a:t>
            </a:r>
            <a:r>
              <a:rPr spc="-75" dirty="0"/>
              <a:t>to </a:t>
            </a:r>
            <a:r>
              <a:rPr spc="-130" dirty="0"/>
              <a:t>heat </a:t>
            </a:r>
            <a:r>
              <a:rPr spc="-155" dirty="0"/>
              <a:t>and</a:t>
            </a:r>
            <a:r>
              <a:rPr spc="280" dirty="0"/>
              <a:t> </a:t>
            </a:r>
            <a:r>
              <a:rPr spc="-135" dirty="0"/>
              <a:t>electricity.</a:t>
            </a:r>
            <a:endParaRPr sz="205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994"/>
              </a:spcBef>
            </a:pPr>
            <a:r>
              <a:rPr sz="20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pc="110" dirty="0"/>
              <a:t>It </a:t>
            </a:r>
            <a:r>
              <a:rPr spc="-140" dirty="0"/>
              <a:t>is </a:t>
            </a:r>
            <a:r>
              <a:rPr spc="-190" dirty="0"/>
              <a:t>being </a:t>
            </a:r>
            <a:r>
              <a:rPr spc="-120" dirty="0"/>
              <a:t>widely </a:t>
            </a:r>
            <a:r>
              <a:rPr spc="-180" dirty="0"/>
              <a:t>used </a:t>
            </a:r>
            <a:r>
              <a:rPr spc="-130" dirty="0"/>
              <a:t>for </a:t>
            </a:r>
            <a:r>
              <a:rPr spc="-110" dirty="0"/>
              <a:t>the </a:t>
            </a:r>
            <a:r>
              <a:rPr spc="-170" dirty="0"/>
              <a:t>handle </a:t>
            </a:r>
            <a:r>
              <a:rPr spc="-75" dirty="0"/>
              <a:t>of </a:t>
            </a:r>
            <a:r>
              <a:rPr spc="-90" dirty="0"/>
              <a:t>kettles </a:t>
            </a:r>
            <a:r>
              <a:rPr spc="-155" dirty="0"/>
              <a:t>and</a:t>
            </a:r>
            <a:r>
              <a:rPr spc="245" dirty="0"/>
              <a:t> </a:t>
            </a:r>
            <a:r>
              <a:rPr spc="-150" dirty="0"/>
              <a:t>pans.</a:t>
            </a:r>
            <a:endParaRPr sz="2050">
              <a:latin typeface="Arial"/>
              <a:cs typeface="Arial"/>
            </a:endParaRPr>
          </a:p>
          <a:p>
            <a:pPr marL="583565" marR="314960" indent="-343535">
              <a:lnSpc>
                <a:spcPct val="100000"/>
              </a:lnSpc>
              <a:spcBef>
                <a:spcPts val="994"/>
              </a:spcBef>
            </a:pPr>
            <a:r>
              <a:rPr sz="2050" i="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pc="-165" dirty="0"/>
              <a:t>Earlier </a:t>
            </a:r>
            <a:r>
              <a:rPr spc="-160" dirty="0"/>
              <a:t>black </a:t>
            </a:r>
            <a:r>
              <a:rPr spc="-165" dirty="0"/>
              <a:t>telephone </a:t>
            </a:r>
            <a:r>
              <a:rPr spc="-120" dirty="0"/>
              <a:t>sets, </a:t>
            </a:r>
            <a:r>
              <a:rPr spc="-175" dirty="0"/>
              <a:t>electric </a:t>
            </a:r>
            <a:r>
              <a:rPr spc="-125" dirty="0"/>
              <a:t>switches, </a:t>
            </a:r>
            <a:r>
              <a:rPr spc="-175" dirty="0"/>
              <a:t>electric </a:t>
            </a:r>
            <a:r>
              <a:rPr spc="-325" dirty="0"/>
              <a:t>lamp  </a:t>
            </a:r>
            <a:r>
              <a:rPr i="1" spc="-180" dirty="0"/>
              <a:t>holders, </a:t>
            </a:r>
            <a:r>
              <a:rPr i="1" spc="-135" dirty="0"/>
              <a:t>pins </a:t>
            </a:r>
            <a:r>
              <a:rPr i="1" spc="-155" dirty="0"/>
              <a:t>and </a:t>
            </a:r>
            <a:r>
              <a:rPr i="1" spc="-165" dirty="0"/>
              <a:t>plugs </a:t>
            </a:r>
            <a:r>
              <a:rPr i="1" spc="-185" dirty="0"/>
              <a:t>were </a:t>
            </a:r>
            <a:r>
              <a:rPr i="1" spc="-229" dirty="0"/>
              <a:t>made </a:t>
            </a:r>
            <a:r>
              <a:rPr i="1" spc="-165" dirty="0"/>
              <a:t>from </a:t>
            </a:r>
            <a:r>
              <a:rPr i="1" spc="-160" dirty="0"/>
              <a:t>thermoset</a:t>
            </a:r>
            <a:r>
              <a:rPr i="1" spc="200" dirty="0"/>
              <a:t> </a:t>
            </a:r>
            <a:r>
              <a:rPr i="1" spc="-125" dirty="0"/>
              <a:t>plastic.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5286" y="890143"/>
            <a:ext cx="5199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Examples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theroset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plastics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6460" y="1662683"/>
            <a:ext cx="6160135" cy="966469"/>
            <a:chOff x="2156460" y="1662683"/>
            <a:chExt cx="6160135" cy="966469"/>
          </a:xfrm>
        </p:grpSpPr>
        <p:sp>
          <p:nvSpPr>
            <p:cNvPr id="7" name="object 7"/>
            <p:cNvSpPr/>
            <p:nvPr/>
          </p:nvSpPr>
          <p:spPr>
            <a:xfrm>
              <a:off x="2156460" y="1662683"/>
              <a:ext cx="6160008" cy="966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7304" y="1793747"/>
              <a:ext cx="2292096" cy="783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6084" y="1676399"/>
              <a:ext cx="6080760" cy="8869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26948" y="1716023"/>
            <a:ext cx="966469" cy="966469"/>
            <a:chOff x="726948" y="1716023"/>
            <a:chExt cx="966469" cy="966469"/>
          </a:xfrm>
        </p:grpSpPr>
        <p:sp>
          <p:nvSpPr>
            <p:cNvPr id="11" name="object 11"/>
            <p:cNvSpPr/>
            <p:nvPr/>
          </p:nvSpPr>
          <p:spPr>
            <a:xfrm>
              <a:off x="726948" y="1716023"/>
              <a:ext cx="966215" cy="966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6572" y="1729739"/>
              <a:ext cx="886967" cy="886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06751" y="2724911"/>
            <a:ext cx="6205855" cy="1144905"/>
            <a:chOff x="2206751" y="2724911"/>
            <a:chExt cx="6205855" cy="1144905"/>
          </a:xfrm>
        </p:grpSpPr>
        <p:sp>
          <p:nvSpPr>
            <p:cNvPr id="14" name="object 14"/>
            <p:cNvSpPr/>
            <p:nvPr/>
          </p:nvSpPr>
          <p:spPr>
            <a:xfrm>
              <a:off x="2206751" y="2775203"/>
              <a:ext cx="6160008" cy="966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4243" y="2724911"/>
              <a:ext cx="5698235" cy="11445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6375" y="2788919"/>
              <a:ext cx="6080759" cy="8869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42082" y="1903857"/>
            <a:ext cx="5184140" cy="157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5"/>
              </a:spcBef>
            </a:pPr>
            <a:r>
              <a:rPr sz="1700" spc="-20" dirty="0">
                <a:latin typeface="Arial"/>
                <a:cs typeface="Arial"/>
              </a:rPr>
              <a:t>Thermoset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handles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Arial"/>
              <a:cs typeface="Arial"/>
            </a:endParaRPr>
          </a:p>
          <a:p>
            <a:pPr marL="1619250" marR="5080" indent="-1606550">
              <a:lnSpc>
                <a:spcPct val="139400"/>
              </a:lnSpc>
              <a:spcBef>
                <a:spcPts val="5"/>
              </a:spcBef>
            </a:pPr>
            <a:r>
              <a:rPr sz="1700" spc="-35" dirty="0">
                <a:latin typeface="Arial"/>
                <a:cs typeface="Arial"/>
              </a:rPr>
              <a:t>A </a:t>
            </a:r>
            <a:r>
              <a:rPr sz="1700" spc="-15" dirty="0">
                <a:latin typeface="Arial"/>
                <a:cs typeface="Arial"/>
              </a:rPr>
              <a:t>firemans </a:t>
            </a:r>
            <a:r>
              <a:rPr sz="1700" spc="30" dirty="0">
                <a:latin typeface="Arial"/>
                <a:cs typeface="Arial"/>
              </a:rPr>
              <a:t>uniform </a:t>
            </a:r>
            <a:r>
              <a:rPr sz="1700" spc="-50" dirty="0">
                <a:latin typeface="Arial"/>
                <a:cs typeface="Arial"/>
              </a:rPr>
              <a:t>is </a:t>
            </a:r>
            <a:r>
              <a:rPr sz="1700" dirty="0">
                <a:latin typeface="Arial"/>
                <a:cs typeface="Arial"/>
              </a:rPr>
              <a:t>coated </a:t>
            </a:r>
            <a:r>
              <a:rPr sz="1700" spc="40" dirty="0">
                <a:latin typeface="Arial"/>
                <a:cs typeface="Arial"/>
              </a:rPr>
              <a:t>with </a:t>
            </a:r>
            <a:r>
              <a:rPr sz="1700" spc="5" dirty="0">
                <a:latin typeface="Arial"/>
                <a:cs typeface="Arial"/>
              </a:rPr>
              <a:t>thermoset </a:t>
            </a:r>
            <a:r>
              <a:rPr sz="1700" spc="-15" dirty="0">
                <a:latin typeface="Arial"/>
                <a:cs typeface="Arial"/>
              </a:rPr>
              <a:t>plastic </a:t>
            </a:r>
            <a:r>
              <a:rPr sz="1700" spc="75" dirty="0">
                <a:latin typeface="Arial"/>
                <a:cs typeface="Arial"/>
              </a:rPr>
              <a:t>to  </a:t>
            </a:r>
            <a:r>
              <a:rPr sz="1700" spc="-10" dirty="0">
                <a:latin typeface="Arial"/>
                <a:cs typeface="Arial"/>
              </a:rPr>
              <a:t>made </a:t>
            </a:r>
            <a:r>
              <a:rPr sz="1700" spc="65" dirty="0">
                <a:latin typeface="Arial"/>
                <a:cs typeface="Arial"/>
              </a:rPr>
              <a:t>it </a:t>
            </a:r>
            <a:r>
              <a:rPr sz="1700" spc="10" dirty="0">
                <a:latin typeface="Arial"/>
                <a:cs typeface="Arial"/>
              </a:rPr>
              <a:t>fire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resistant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8491" y="2775204"/>
            <a:ext cx="466725" cy="966469"/>
            <a:chOff x="888491" y="2775204"/>
            <a:chExt cx="466725" cy="966469"/>
          </a:xfrm>
        </p:grpSpPr>
        <p:sp>
          <p:nvSpPr>
            <p:cNvPr id="19" name="object 19"/>
            <p:cNvSpPr/>
            <p:nvPr/>
          </p:nvSpPr>
          <p:spPr>
            <a:xfrm>
              <a:off x="888491" y="2775204"/>
              <a:ext cx="466344" cy="9662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8115" y="2788920"/>
              <a:ext cx="387096" cy="8869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156460" y="3966971"/>
            <a:ext cx="6160135" cy="966469"/>
            <a:chOff x="2156460" y="3966971"/>
            <a:chExt cx="6160135" cy="966469"/>
          </a:xfrm>
        </p:grpSpPr>
        <p:sp>
          <p:nvSpPr>
            <p:cNvPr id="22" name="object 22"/>
            <p:cNvSpPr/>
            <p:nvPr/>
          </p:nvSpPr>
          <p:spPr>
            <a:xfrm>
              <a:off x="2156460" y="3966971"/>
              <a:ext cx="6160008" cy="966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8367" y="4098035"/>
              <a:ext cx="2028443" cy="7833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96084" y="3980687"/>
              <a:ext cx="6080760" cy="8869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97348" y="4208526"/>
            <a:ext cx="15741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" dirty="0">
                <a:latin typeface="Arial"/>
                <a:cs typeface="Arial"/>
              </a:rPr>
              <a:t>Melamine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wares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6948" y="3834384"/>
            <a:ext cx="966469" cy="966469"/>
            <a:chOff x="726948" y="3834384"/>
            <a:chExt cx="966469" cy="966469"/>
          </a:xfrm>
        </p:grpSpPr>
        <p:sp>
          <p:nvSpPr>
            <p:cNvPr id="27" name="object 27"/>
            <p:cNvSpPr/>
            <p:nvPr/>
          </p:nvSpPr>
          <p:spPr>
            <a:xfrm>
              <a:off x="726948" y="3834384"/>
              <a:ext cx="966215" cy="966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6572" y="3848100"/>
              <a:ext cx="886967" cy="8869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156460" y="5119115"/>
            <a:ext cx="6160135" cy="966469"/>
            <a:chOff x="2156460" y="5119115"/>
            <a:chExt cx="6160135" cy="966469"/>
          </a:xfrm>
        </p:grpSpPr>
        <p:sp>
          <p:nvSpPr>
            <p:cNvPr id="30" name="object 30"/>
            <p:cNvSpPr/>
            <p:nvPr/>
          </p:nvSpPr>
          <p:spPr>
            <a:xfrm>
              <a:off x="2156460" y="5119115"/>
              <a:ext cx="6160008" cy="966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18432" y="5250179"/>
              <a:ext cx="2528316" cy="7833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96084" y="5132831"/>
              <a:ext cx="6080760" cy="8869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47413" y="5360009"/>
            <a:ext cx="20713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Arial"/>
                <a:cs typeface="Arial"/>
              </a:rPr>
              <a:t>An electric </a:t>
            </a:r>
            <a:r>
              <a:rPr sz="1700" spc="30" dirty="0">
                <a:latin typeface="Arial"/>
                <a:cs typeface="Arial"/>
              </a:rPr>
              <a:t>pin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(black)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7719" y="5119115"/>
            <a:ext cx="966469" cy="966469"/>
            <a:chOff x="807719" y="5119115"/>
            <a:chExt cx="966469" cy="966469"/>
          </a:xfrm>
        </p:grpSpPr>
        <p:sp>
          <p:nvSpPr>
            <p:cNvPr id="35" name="object 35"/>
            <p:cNvSpPr/>
            <p:nvPr/>
          </p:nvSpPr>
          <p:spPr>
            <a:xfrm>
              <a:off x="807719" y="5119115"/>
              <a:ext cx="966216" cy="9662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7343" y="5132831"/>
              <a:ext cx="886968" cy="8869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8748" y="823086"/>
            <a:ext cx="3218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Thermoplastics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141372"/>
            <a:ext cx="7442200" cy="41198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Thermoplastics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soft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i="1" spc="-5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flexible.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elastic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like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rubber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steel</a:t>
            </a:r>
            <a:r>
              <a:rPr sz="2800" i="1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springs.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melt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warming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regain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their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shape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8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cooling.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3020"/>
              </a:lnSpc>
              <a:spcBef>
                <a:spcPts val="104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Thermoplastics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drawn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into fine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fibers,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moulded </a:t>
            </a:r>
            <a:r>
              <a:rPr sz="2800" i="1" spc="-400" dirty="0">
                <a:solidFill>
                  <a:srgbClr val="404040"/>
                </a:solidFill>
                <a:latin typeface="Times New Roman"/>
                <a:cs typeface="Times New Roman"/>
              </a:rPr>
              <a:t>to 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any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desired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shape </a:t>
            </a: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stretched </a:t>
            </a: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spread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sheets.</a:t>
            </a:r>
            <a:endParaRPr sz="2800">
              <a:latin typeface="Times New Roman"/>
              <a:cs typeface="Times New Roman"/>
            </a:endParaRPr>
          </a:p>
          <a:p>
            <a:pPr marL="355600" marR="194310" indent="-343535">
              <a:lnSpc>
                <a:spcPct val="90000"/>
              </a:lnSpc>
              <a:spcBef>
                <a:spcPts val="96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Some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better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known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thermoplastics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nylon 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(polyamide),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polyesters,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polyethylene,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polyvinyl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chloride 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(PtfC),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acrylic,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polyurethane,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polypropylene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(PP),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poly- 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tetra-fluoro-ethylene (PTEE)</a:t>
            </a:r>
            <a:r>
              <a:rPr sz="28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etc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5286" y="890143"/>
            <a:ext cx="4520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Thermoplastics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2455" y="1388363"/>
            <a:ext cx="6421120" cy="657225"/>
            <a:chOff x="1362455" y="1388363"/>
            <a:chExt cx="6421120" cy="657225"/>
          </a:xfrm>
        </p:grpSpPr>
        <p:sp>
          <p:nvSpPr>
            <p:cNvPr id="7" name="object 7"/>
            <p:cNvSpPr/>
            <p:nvPr/>
          </p:nvSpPr>
          <p:spPr>
            <a:xfrm>
              <a:off x="1692401" y="1398269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5"/>
                  </a:lnTo>
                  <a:lnTo>
                    <a:pt x="318516" y="637031"/>
                  </a:lnTo>
                  <a:lnTo>
                    <a:pt x="6080759" y="637031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2401" y="1398269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1"/>
                  </a:moveTo>
                  <a:lnTo>
                    <a:pt x="318516" y="637031"/>
                  </a:lnTo>
                  <a:lnTo>
                    <a:pt x="0" y="318515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2361" y="1398269"/>
              <a:ext cx="638556" cy="637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2361" y="1398269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5"/>
                  </a:moveTo>
                  <a:lnTo>
                    <a:pt x="3463" y="271451"/>
                  </a:lnTo>
                  <a:lnTo>
                    <a:pt x="13522" y="226530"/>
                  </a:lnTo>
                  <a:lnTo>
                    <a:pt x="29683" y="184244"/>
                  </a:lnTo>
                  <a:lnTo>
                    <a:pt x="51451" y="145088"/>
                  </a:lnTo>
                  <a:lnTo>
                    <a:pt x="78332" y="109552"/>
                  </a:lnTo>
                  <a:lnTo>
                    <a:pt x="109831" y="78132"/>
                  </a:lnTo>
                  <a:lnTo>
                    <a:pt x="145452" y="51319"/>
                  </a:lnTo>
                  <a:lnTo>
                    <a:pt x="184702" y="29606"/>
                  </a:lnTo>
                  <a:lnTo>
                    <a:pt x="227086" y="13486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6"/>
                  </a:lnTo>
                  <a:lnTo>
                    <a:pt x="453853" y="29606"/>
                  </a:lnTo>
                  <a:lnTo>
                    <a:pt x="493103" y="51319"/>
                  </a:lnTo>
                  <a:lnTo>
                    <a:pt x="528724" y="78132"/>
                  </a:lnTo>
                  <a:lnTo>
                    <a:pt x="560223" y="109552"/>
                  </a:lnTo>
                  <a:lnTo>
                    <a:pt x="587104" y="145088"/>
                  </a:lnTo>
                  <a:lnTo>
                    <a:pt x="608872" y="184244"/>
                  </a:lnTo>
                  <a:lnTo>
                    <a:pt x="625033" y="226530"/>
                  </a:lnTo>
                  <a:lnTo>
                    <a:pt x="635092" y="271451"/>
                  </a:lnTo>
                  <a:lnTo>
                    <a:pt x="638556" y="318515"/>
                  </a:lnTo>
                  <a:lnTo>
                    <a:pt x="635092" y="365580"/>
                  </a:lnTo>
                  <a:lnTo>
                    <a:pt x="625033" y="410501"/>
                  </a:lnTo>
                  <a:lnTo>
                    <a:pt x="608872" y="452787"/>
                  </a:lnTo>
                  <a:lnTo>
                    <a:pt x="587104" y="491943"/>
                  </a:lnTo>
                  <a:lnTo>
                    <a:pt x="560223" y="527479"/>
                  </a:lnTo>
                  <a:lnTo>
                    <a:pt x="528724" y="558899"/>
                  </a:lnTo>
                  <a:lnTo>
                    <a:pt x="493103" y="585712"/>
                  </a:lnTo>
                  <a:lnTo>
                    <a:pt x="453853" y="607425"/>
                  </a:lnTo>
                  <a:lnTo>
                    <a:pt x="411469" y="623545"/>
                  </a:lnTo>
                  <a:lnTo>
                    <a:pt x="366445" y="633578"/>
                  </a:lnTo>
                  <a:lnTo>
                    <a:pt x="319277" y="637031"/>
                  </a:lnTo>
                  <a:lnTo>
                    <a:pt x="272110" y="633578"/>
                  </a:lnTo>
                  <a:lnTo>
                    <a:pt x="227086" y="623545"/>
                  </a:lnTo>
                  <a:lnTo>
                    <a:pt x="184702" y="607425"/>
                  </a:lnTo>
                  <a:lnTo>
                    <a:pt x="145452" y="585712"/>
                  </a:lnTo>
                  <a:lnTo>
                    <a:pt x="109831" y="558899"/>
                  </a:lnTo>
                  <a:lnTo>
                    <a:pt x="78332" y="527479"/>
                  </a:lnTo>
                  <a:lnTo>
                    <a:pt x="51451" y="491943"/>
                  </a:lnTo>
                  <a:lnTo>
                    <a:pt x="29683" y="452787"/>
                  </a:lnTo>
                  <a:lnTo>
                    <a:pt x="13522" y="410501"/>
                  </a:lnTo>
                  <a:lnTo>
                    <a:pt x="3463" y="365580"/>
                  </a:lnTo>
                  <a:lnTo>
                    <a:pt x="0" y="3185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62455" y="2215895"/>
            <a:ext cx="6421120" cy="657225"/>
            <a:chOff x="1362455" y="2215895"/>
            <a:chExt cx="6421120" cy="657225"/>
          </a:xfrm>
        </p:grpSpPr>
        <p:sp>
          <p:nvSpPr>
            <p:cNvPr id="12" name="object 12"/>
            <p:cNvSpPr/>
            <p:nvPr/>
          </p:nvSpPr>
          <p:spPr>
            <a:xfrm>
              <a:off x="1692401" y="2225801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5"/>
                  </a:lnTo>
                  <a:lnTo>
                    <a:pt x="318516" y="637032"/>
                  </a:lnTo>
                  <a:lnTo>
                    <a:pt x="6080759" y="637032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2401" y="2225801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2"/>
                  </a:moveTo>
                  <a:lnTo>
                    <a:pt x="318516" y="637032"/>
                  </a:lnTo>
                  <a:lnTo>
                    <a:pt x="0" y="318515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2361" y="2225801"/>
              <a:ext cx="638556" cy="637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2361" y="2225801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5"/>
                  </a:moveTo>
                  <a:lnTo>
                    <a:pt x="3463" y="271451"/>
                  </a:lnTo>
                  <a:lnTo>
                    <a:pt x="13522" y="226530"/>
                  </a:lnTo>
                  <a:lnTo>
                    <a:pt x="29683" y="184244"/>
                  </a:lnTo>
                  <a:lnTo>
                    <a:pt x="51451" y="145088"/>
                  </a:lnTo>
                  <a:lnTo>
                    <a:pt x="78332" y="109552"/>
                  </a:lnTo>
                  <a:lnTo>
                    <a:pt x="109831" y="78132"/>
                  </a:lnTo>
                  <a:lnTo>
                    <a:pt x="145452" y="51319"/>
                  </a:lnTo>
                  <a:lnTo>
                    <a:pt x="184702" y="29606"/>
                  </a:lnTo>
                  <a:lnTo>
                    <a:pt x="227086" y="13486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6"/>
                  </a:lnTo>
                  <a:lnTo>
                    <a:pt x="453853" y="29606"/>
                  </a:lnTo>
                  <a:lnTo>
                    <a:pt x="493103" y="51319"/>
                  </a:lnTo>
                  <a:lnTo>
                    <a:pt x="528724" y="78132"/>
                  </a:lnTo>
                  <a:lnTo>
                    <a:pt x="560223" y="109552"/>
                  </a:lnTo>
                  <a:lnTo>
                    <a:pt x="587104" y="145088"/>
                  </a:lnTo>
                  <a:lnTo>
                    <a:pt x="608872" y="184244"/>
                  </a:lnTo>
                  <a:lnTo>
                    <a:pt x="625033" y="226530"/>
                  </a:lnTo>
                  <a:lnTo>
                    <a:pt x="635092" y="271451"/>
                  </a:lnTo>
                  <a:lnTo>
                    <a:pt x="638556" y="318515"/>
                  </a:lnTo>
                  <a:lnTo>
                    <a:pt x="635092" y="365580"/>
                  </a:lnTo>
                  <a:lnTo>
                    <a:pt x="625033" y="410501"/>
                  </a:lnTo>
                  <a:lnTo>
                    <a:pt x="608872" y="452787"/>
                  </a:lnTo>
                  <a:lnTo>
                    <a:pt x="587104" y="491943"/>
                  </a:lnTo>
                  <a:lnTo>
                    <a:pt x="560223" y="527479"/>
                  </a:lnTo>
                  <a:lnTo>
                    <a:pt x="528724" y="558899"/>
                  </a:lnTo>
                  <a:lnTo>
                    <a:pt x="493103" y="585712"/>
                  </a:lnTo>
                  <a:lnTo>
                    <a:pt x="453853" y="607425"/>
                  </a:lnTo>
                  <a:lnTo>
                    <a:pt x="411469" y="623545"/>
                  </a:lnTo>
                  <a:lnTo>
                    <a:pt x="366445" y="633578"/>
                  </a:lnTo>
                  <a:lnTo>
                    <a:pt x="319277" y="637032"/>
                  </a:lnTo>
                  <a:lnTo>
                    <a:pt x="272110" y="633578"/>
                  </a:lnTo>
                  <a:lnTo>
                    <a:pt x="227086" y="623545"/>
                  </a:lnTo>
                  <a:lnTo>
                    <a:pt x="184702" y="607425"/>
                  </a:lnTo>
                  <a:lnTo>
                    <a:pt x="145452" y="585712"/>
                  </a:lnTo>
                  <a:lnTo>
                    <a:pt x="109831" y="558899"/>
                  </a:lnTo>
                  <a:lnTo>
                    <a:pt x="78332" y="527479"/>
                  </a:lnTo>
                  <a:lnTo>
                    <a:pt x="51451" y="491943"/>
                  </a:lnTo>
                  <a:lnTo>
                    <a:pt x="29683" y="452787"/>
                  </a:lnTo>
                  <a:lnTo>
                    <a:pt x="13522" y="410501"/>
                  </a:lnTo>
                  <a:lnTo>
                    <a:pt x="3463" y="365580"/>
                  </a:lnTo>
                  <a:lnTo>
                    <a:pt x="0" y="3185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62455" y="3043427"/>
            <a:ext cx="6421120" cy="657225"/>
            <a:chOff x="1362455" y="3043427"/>
            <a:chExt cx="6421120" cy="657225"/>
          </a:xfrm>
        </p:grpSpPr>
        <p:sp>
          <p:nvSpPr>
            <p:cNvPr id="17" name="object 17"/>
            <p:cNvSpPr/>
            <p:nvPr/>
          </p:nvSpPr>
          <p:spPr>
            <a:xfrm>
              <a:off x="1692401" y="3053333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5"/>
                  </a:lnTo>
                  <a:lnTo>
                    <a:pt x="318516" y="637032"/>
                  </a:lnTo>
                  <a:lnTo>
                    <a:pt x="6080759" y="637032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2401" y="3053333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2"/>
                  </a:moveTo>
                  <a:lnTo>
                    <a:pt x="318516" y="637032"/>
                  </a:lnTo>
                  <a:lnTo>
                    <a:pt x="0" y="318515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2361" y="3053333"/>
              <a:ext cx="638556" cy="637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2361" y="3053333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5"/>
                  </a:moveTo>
                  <a:lnTo>
                    <a:pt x="3463" y="271451"/>
                  </a:lnTo>
                  <a:lnTo>
                    <a:pt x="13522" y="226530"/>
                  </a:lnTo>
                  <a:lnTo>
                    <a:pt x="29683" y="184244"/>
                  </a:lnTo>
                  <a:lnTo>
                    <a:pt x="51451" y="145088"/>
                  </a:lnTo>
                  <a:lnTo>
                    <a:pt x="78332" y="109552"/>
                  </a:lnTo>
                  <a:lnTo>
                    <a:pt x="109831" y="78132"/>
                  </a:lnTo>
                  <a:lnTo>
                    <a:pt x="145452" y="51319"/>
                  </a:lnTo>
                  <a:lnTo>
                    <a:pt x="184702" y="29606"/>
                  </a:lnTo>
                  <a:lnTo>
                    <a:pt x="227086" y="13486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6"/>
                  </a:lnTo>
                  <a:lnTo>
                    <a:pt x="453853" y="29606"/>
                  </a:lnTo>
                  <a:lnTo>
                    <a:pt x="493103" y="51319"/>
                  </a:lnTo>
                  <a:lnTo>
                    <a:pt x="528724" y="78132"/>
                  </a:lnTo>
                  <a:lnTo>
                    <a:pt x="560223" y="109552"/>
                  </a:lnTo>
                  <a:lnTo>
                    <a:pt x="587104" y="145088"/>
                  </a:lnTo>
                  <a:lnTo>
                    <a:pt x="608872" y="184244"/>
                  </a:lnTo>
                  <a:lnTo>
                    <a:pt x="625033" y="226530"/>
                  </a:lnTo>
                  <a:lnTo>
                    <a:pt x="635092" y="271451"/>
                  </a:lnTo>
                  <a:lnTo>
                    <a:pt x="638556" y="318515"/>
                  </a:lnTo>
                  <a:lnTo>
                    <a:pt x="635092" y="365580"/>
                  </a:lnTo>
                  <a:lnTo>
                    <a:pt x="625033" y="410501"/>
                  </a:lnTo>
                  <a:lnTo>
                    <a:pt x="608872" y="452787"/>
                  </a:lnTo>
                  <a:lnTo>
                    <a:pt x="587104" y="491943"/>
                  </a:lnTo>
                  <a:lnTo>
                    <a:pt x="560223" y="527479"/>
                  </a:lnTo>
                  <a:lnTo>
                    <a:pt x="528724" y="558899"/>
                  </a:lnTo>
                  <a:lnTo>
                    <a:pt x="493103" y="585712"/>
                  </a:lnTo>
                  <a:lnTo>
                    <a:pt x="453853" y="607425"/>
                  </a:lnTo>
                  <a:lnTo>
                    <a:pt x="411469" y="623545"/>
                  </a:lnTo>
                  <a:lnTo>
                    <a:pt x="366445" y="633578"/>
                  </a:lnTo>
                  <a:lnTo>
                    <a:pt x="319277" y="637032"/>
                  </a:lnTo>
                  <a:lnTo>
                    <a:pt x="272110" y="633578"/>
                  </a:lnTo>
                  <a:lnTo>
                    <a:pt x="227086" y="623545"/>
                  </a:lnTo>
                  <a:lnTo>
                    <a:pt x="184702" y="607425"/>
                  </a:lnTo>
                  <a:lnTo>
                    <a:pt x="145452" y="585712"/>
                  </a:lnTo>
                  <a:lnTo>
                    <a:pt x="109831" y="558899"/>
                  </a:lnTo>
                  <a:lnTo>
                    <a:pt x="78332" y="527479"/>
                  </a:lnTo>
                  <a:lnTo>
                    <a:pt x="51451" y="491943"/>
                  </a:lnTo>
                  <a:lnTo>
                    <a:pt x="29683" y="452787"/>
                  </a:lnTo>
                  <a:lnTo>
                    <a:pt x="13522" y="410501"/>
                  </a:lnTo>
                  <a:lnTo>
                    <a:pt x="3463" y="365580"/>
                  </a:lnTo>
                  <a:lnTo>
                    <a:pt x="0" y="3185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62455" y="3870959"/>
            <a:ext cx="6421120" cy="657225"/>
            <a:chOff x="1362455" y="3870959"/>
            <a:chExt cx="6421120" cy="657225"/>
          </a:xfrm>
        </p:grpSpPr>
        <p:sp>
          <p:nvSpPr>
            <p:cNvPr id="22" name="object 22"/>
            <p:cNvSpPr/>
            <p:nvPr/>
          </p:nvSpPr>
          <p:spPr>
            <a:xfrm>
              <a:off x="1692401" y="3880865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5"/>
                  </a:lnTo>
                  <a:lnTo>
                    <a:pt x="318516" y="637031"/>
                  </a:lnTo>
                  <a:lnTo>
                    <a:pt x="6080759" y="637031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2401" y="3880865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1"/>
                  </a:moveTo>
                  <a:lnTo>
                    <a:pt x="318516" y="637031"/>
                  </a:lnTo>
                  <a:lnTo>
                    <a:pt x="0" y="318515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2361" y="3880865"/>
              <a:ext cx="638556" cy="637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2361" y="3880865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5"/>
                  </a:moveTo>
                  <a:lnTo>
                    <a:pt x="3463" y="271451"/>
                  </a:lnTo>
                  <a:lnTo>
                    <a:pt x="13522" y="226530"/>
                  </a:lnTo>
                  <a:lnTo>
                    <a:pt x="29683" y="184244"/>
                  </a:lnTo>
                  <a:lnTo>
                    <a:pt x="51451" y="145088"/>
                  </a:lnTo>
                  <a:lnTo>
                    <a:pt x="78332" y="109552"/>
                  </a:lnTo>
                  <a:lnTo>
                    <a:pt x="109831" y="78132"/>
                  </a:lnTo>
                  <a:lnTo>
                    <a:pt x="145452" y="51319"/>
                  </a:lnTo>
                  <a:lnTo>
                    <a:pt x="184702" y="29606"/>
                  </a:lnTo>
                  <a:lnTo>
                    <a:pt x="227086" y="13486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6"/>
                  </a:lnTo>
                  <a:lnTo>
                    <a:pt x="453853" y="29606"/>
                  </a:lnTo>
                  <a:lnTo>
                    <a:pt x="493103" y="51319"/>
                  </a:lnTo>
                  <a:lnTo>
                    <a:pt x="528724" y="78132"/>
                  </a:lnTo>
                  <a:lnTo>
                    <a:pt x="560223" y="109552"/>
                  </a:lnTo>
                  <a:lnTo>
                    <a:pt x="587104" y="145088"/>
                  </a:lnTo>
                  <a:lnTo>
                    <a:pt x="608872" y="184244"/>
                  </a:lnTo>
                  <a:lnTo>
                    <a:pt x="625033" y="226530"/>
                  </a:lnTo>
                  <a:lnTo>
                    <a:pt x="635092" y="271451"/>
                  </a:lnTo>
                  <a:lnTo>
                    <a:pt x="638556" y="318515"/>
                  </a:lnTo>
                  <a:lnTo>
                    <a:pt x="635092" y="365580"/>
                  </a:lnTo>
                  <a:lnTo>
                    <a:pt x="625033" y="410501"/>
                  </a:lnTo>
                  <a:lnTo>
                    <a:pt x="608872" y="452787"/>
                  </a:lnTo>
                  <a:lnTo>
                    <a:pt x="587104" y="491943"/>
                  </a:lnTo>
                  <a:lnTo>
                    <a:pt x="560223" y="527479"/>
                  </a:lnTo>
                  <a:lnTo>
                    <a:pt x="528724" y="558899"/>
                  </a:lnTo>
                  <a:lnTo>
                    <a:pt x="493103" y="585712"/>
                  </a:lnTo>
                  <a:lnTo>
                    <a:pt x="453853" y="607425"/>
                  </a:lnTo>
                  <a:lnTo>
                    <a:pt x="411469" y="623545"/>
                  </a:lnTo>
                  <a:lnTo>
                    <a:pt x="366445" y="633578"/>
                  </a:lnTo>
                  <a:lnTo>
                    <a:pt x="319277" y="637031"/>
                  </a:lnTo>
                  <a:lnTo>
                    <a:pt x="272110" y="633578"/>
                  </a:lnTo>
                  <a:lnTo>
                    <a:pt x="227086" y="623545"/>
                  </a:lnTo>
                  <a:lnTo>
                    <a:pt x="184702" y="607425"/>
                  </a:lnTo>
                  <a:lnTo>
                    <a:pt x="145452" y="585712"/>
                  </a:lnTo>
                  <a:lnTo>
                    <a:pt x="109831" y="558899"/>
                  </a:lnTo>
                  <a:lnTo>
                    <a:pt x="78332" y="527479"/>
                  </a:lnTo>
                  <a:lnTo>
                    <a:pt x="51451" y="491943"/>
                  </a:lnTo>
                  <a:lnTo>
                    <a:pt x="29683" y="452787"/>
                  </a:lnTo>
                  <a:lnTo>
                    <a:pt x="13522" y="410501"/>
                  </a:lnTo>
                  <a:lnTo>
                    <a:pt x="3463" y="365580"/>
                  </a:lnTo>
                  <a:lnTo>
                    <a:pt x="0" y="3185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362455" y="4695444"/>
            <a:ext cx="6356985" cy="660400"/>
            <a:chOff x="1362455" y="4695444"/>
            <a:chExt cx="6356985" cy="660400"/>
          </a:xfrm>
        </p:grpSpPr>
        <p:sp>
          <p:nvSpPr>
            <p:cNvPr id="27" name="object 27"/>
            <p:cNvSpPr/>
            <p:nvPr/>
          </p:nvSpPr>
          <p:spPr>
            <a:xfrm>
              <a:off x="1628393" y="4705350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6"/>
                  </a:lnTo>
                  <a:lnTo>
                    <a:pt x="318516" y="637032"/>
                  </a:lnTo>
                  <a:lnTo>
                    <a:pt x="6080759" y="637032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28393" y="4705350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2"/>
                  </a:moveTo>
                  <a:lnTo>
                    <a:pt x="318516" y="637032"/>
                  </a:lnTo>
                  <a:lnTo>
                    <a:pt x="0" y="318516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361" y="4708398"/>
              <a:ext cx="638556" cy="637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2361" y="4708398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5"/>
                  </a:moveTo>
                  <a:lnTo>
                    <a:pt x="3463" y="271451"/>
                  </a:lnTo>
                  <a:lnTo>
                    <a:pt x="13522" y="226530"/>
                  </a:lnTo>
                  <a:lnTo>
                    <a:pt x="29683" y="184244"/>
                  </a:lnTo>
                  <a:lnTo>
                    <a:pt x="51451" y="145088"/>
                  </a:lnTo>
                  <a:lnTo>
                    <a:pt x="78332" y="109552"/>
                  </a:lnTo>
                  <a:lnTo>
                    <a:pt x="109831" y="78132"/>
                  </a:lnTo>
                  <a:lnTo>
                    <a:pt x="145452" y="51319"/>
                  </a:lnTo>
                  <a:lnTo>
                    <a:pt x="184702" y="29606"/>
                  </a:lnTo>
                  <a:lnTo>
                    <a:pt x="227086" y="13486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6"/>
                  </a:lnTo>
                  <a:lnTo>
                    <a:pt x="453853" y="29606"/>
                  </a:lnTo>
                  <a:lnTo>
                    <a:pt x="493103" y="51319"/>
                  </a:lnTo>
                  <a:lnTo>
                    <a:pt x="528724" y="78132"/>
                  </a:lnTo>
                  <a:lnTo>
                    <a:pt x="560223" y="109552"/>
                  </a:lnTo>
                  <a:lnTo>
                    <a:pt x="587104" y="145088"/>
                  </a:lnTo>
                  <a:lnTo>
                    <a:pt x="608872" y="184244"/>
                  </a:lnTo>
                  <a:lnTo>
                    <a:pt x="625033" y="226530"/>
                  </a:lnTo>
                  <a:lnTo>
                    <a:pt x="635092" y="271451"/>
                  </a:lnTo>
                  <a:lnTo>
                    <a:pt x="638556" y="318515"/>
                  </a:lnTo>
                  <a:lnTo>
                    <a:pt x="635092" y="365580"/>
                  </a:lnTo>
                  <a:lnTo>
                    <a:pt x="625033" y="410501"/>
                  </a:lnTo>
                  <a:lnTo>
                    <a:pt x="608872" y="452787"/>
                  </a:lnTo>
                  <a:lnTo>
                    <a:pt x="587104" y="491943"/>
                  </a:lnTo>
                  <a:lnTo>
                    <a:pt x="560223" y="527479"/>
                  </a:lnTo>
                  <a:lnTo>
                    <a:pt x="528724" y="558899"/>
                  </a:lnTo>
                  <a:lnTo>
                    <a:pt x="493103" y="585712"/>
                  </a:lnTo>
                  <a:lnTo>
                    <a:pt x="453853" y="607425"/>
                  </a:lnTo>
                  <a:lnTo>
                    <a:pt x="411469" y="623545"/>
                  </a:lnTo>
                  <a:lnTo>
                    <a:pt x="366445" y="633578"/>
                  </a:lnTo>
                  <a:lnTo>
                    <a:pt x="319277" y="637032"/>
                  </a:lnTo>
                  <a:lnTo>
                    <a:pt x="272110" y="633578"/>
                  </a:lnTo>
                  <a:lnTo>
                    <a:pt x="227086" y="623545"/>
                  </a:lnTo>
                  <a:lnTo>
                    <a:pt x="184702" y="607425"/>
                  </a:lnTo>
                  <a:lnTo>
                    <a:pt x="145452" y="585712"/>
                  </a:lnTo>
                  <a:lnTo>
                    <a:pt x="109831" y="558899"/>
                  </a:lnTo>
                  <a:lnTo>
                    <a:pt x="78332" y="527479"/>
                  </a:lnTo>
                  <a:lnTo>
                    <a:pt x="51451" y="491943"/>
                  </a:lnTo>
                  <a:lnTo>
                    <a:pt x="29683" y="452787"/>
                  </a:lnTo>
                  <a:lnTo>
                    <a:pt x="13522" y="410501"/>
                  </a:lnTo>
                  <a:lnTo>
                    <a:pt x="3463" y="365580"/>
                  </a:lnTo>
                  <a:lnTo>
                    <a:pt x="0" y="3185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82242" y="5525770"/>
            <a:ext cx="6101080" cy="657860"/>
            <a:chOff x="1682242" y="5525770"/>
            <a:chExt cx="6101080" cy="657860"/>
          </a:xfrm>
        </p:grpSpPr>
        <p:sp>
          <p:nvSpPr>
            <p:cNvPr id="32" name="object 32"/>
            <p:cNvSpPr/>
            <p:nvPr/>
          </p:nvSpPr>
          <p:spPr>
            <a:xfrm>
              <a:off x="1692402" y="5535930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0"/>
                  </a:moveTo>
                  <a:lnTo>
                    <a:pt x="318516" y="0"/>
                  </a:lnTo>
                  <a:lnTo>
                    <a:pt x="0" y="318516"/>
                  </a:lnTo>
                  <a:lnTo>
                    <a:pt x="318516" y="637032"/>
                  </a:lnTo>
                  <a:lnTo>
                    <a:pt x="6080759" y="637032"/>
                  </a:lnTo>
                  <a:lnTo>
                    <a:pt x="6080759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2402" y="5535930"/>
              <a:ext cx="6080760" cy="637540"/>
            </a:xfrm>
            <a:custGeom>
              <a:avLst/>
              <a:gdLst/>
              <a:ahLst/>
              <a:cxnLst/>
              <a:rect l="l" t="t" r="r" b="b"/>
              <a:pathLst>
                <a:path w="6080759" h="637539">
                  <a:moveTo>
                    <a:pt x="6080759" y="637032"/>
                  </a:moveTo>
                  <a:lnTo>
                    <a:pt x="318516" y="637032"/>
                  </a:lnTo>
                  <a:lnTo>
                    <a:pt x="0" y="318516"/>
                  </a:lnTo>
                  <a:lnTo>
                    <a:pt x="318516" y="0"/>
                  </a:lnTo>
                  <a:lnTo>
                    <a:pt x="6080759" y="0"/>
                  </a:lnTo>
                  <a:lnTo>
                    <a:pt x="6080759" y="6370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49573" y="1453134"/>
            <a:ext cx="285496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 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chairs</a:t>
            </a:r>
            <a:endParaRPr sz="2100">
              <a:latin typeface="Arial"/>
              <a:cs typeface="Arial"/>
            </a:endParaRPr>
          </a:p>
          <a:p>
            <a:pPr marL="97790" marR="92075" algn="ctr">
              <a:lnSpc>
                <a:spcPct val="258599"/>
              </a:lnSpc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 </a:t>
            </a:r>
            <a:r>
              <a:rPr sz="2100" spc="6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containers 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toys</a:t>
            </a:r>
            <a:endParaRPr sz="2100">
              <a:latin typeface="Arial"/>
              <a:cs typeface="Arial"/>
            </a:endParaRPr>
          </a:p>
          <a:p>
            <a:pPr marL="12700" marR="5080" algn="ctr">
              <a:lnSpc>
                <a:spcPct val="257900"/>
              </a:lnSpc>
              <a:spcBef>
                <a:spcPts val="15"/>
              </a:spcBef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spoons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forks 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cups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Plastic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62455" y="5526023"/>
            <a:ext cx="658495" cy="657225"/>
            <a:chOff x="1362455" y="5526023"/>
            <a:chExt cx="658495" cy="657225"/>
          </a:xfrm>
        </p:grpSpPr>
        <p:sp>
          <p:nvSpPr>
            <p:cNvPr id="36" name="object 36"/>
            <p:cNvSpPr/>
            <p:nvPr/>
          </p:nvSpPr>
          <p:spPr>
            <a:xfrm>
              <a:off x="1372361" y="5535929"/>
              <a:ext cx="638556" cy="6370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2361" y="5535929"/>
              <a:ext cx="638810" cy="637540"/>
            </a:xfrm>
            <a:custGeom>
              <a:avLst/>
              <a:gdLst/>
              <a:ahLst/>
              <a:cxnLst/>
              <a:rect l="l" t="t" r="r" b="b"/>
              <a:pathLst>
                <a:path w="638810" h="637539">
                  <a:moveTo>
                    <a:pt x="0" y="318516"/>
                  </a:moveTo>
                  <a:lnTo>
                    <a:pt x="3463" y="271448"/>
                  </a:lnTo>
                  <a:lnTo>
                    <a:pt x="13522" y="226525"/>
                  </a:lnTo>
                  <a:lnTo>
                    <a:pt x="29683" y="184239"/>
                  </a:lnTo>
                  <a:lnTo>
                    <a:pt x="51451" y="145082"/>
                  </a:lnTo>
                  <a:lnTo>
                    <a:pt x="78332" y="109547"/>
                  </a:lnTo>
                  <a:lnTo>
                    <a:pt x="109831" y="78127"/>
                  </a:lnTo>
                  <a:lnTo>
                    <a:pt x="145452" y="51315"/>
                  </a:lnTo>
                  <a:lnTo>
                    <a:pt x="184702" y="29604"/>
                  </a:lnTo>
                  <a:lnTo>
                    <a:pt x="227086" y="13485"/>
                  </a:lnTo>
                  <a:lnTo>
                    <a:pt x="272110" y="3453"/>
                  </a:lnTo>
                  <a:lnTo>
                    <a:pt x="319277" y="0"/>
                  </a:lnTo>
                  <a:lnTo>
                    <a:pt x="366445" y="3453"/>
                  </a:lnTo>
                  <a:lnTo>
                    <a:pt x="411469" y="13485"/>
                  </a:lnTo>
                  <a:lnTo>
                    <a:pt x="453853" y="29604"/>
                  </a:lnTo>
                  <a:lnTo>
                    <a:pt x="493103" y="51315"/>
                  </a:lnTo>
                  <a:lnTo>
                    <a:pt x="528724" y="78127"/>
                  </a:lnTo>
                  <a:lnTo>
                    <a:pt x="560223" y="109547"/>
                  </a:lnTo>
                  <a:lnTo>
                    <a:pt x="587104" y="145082"/>
                  </a:lnTo>
                  <a:lnTo>
                    <a:pt x="608872" y="184239"/>
                  </a:lnTo>
                  <a:lnTo>
                    <a:pt x="625033" y="226525"/>
                  </a:lnTo>
                  <a:lnTo>
                    <a:pt x="635092" y="271448"/>
                  </a:lnTo>
                  <a:lnTo>
                    <a:pt x="638556" y="318516"/>
                  </a:lnTo>
                  <a:lnTo>
                    <a:pt x="635092" y="365583"/>
                  </a:lnTo>
                  <a:lnTo>
                    <a:pt x="625033" y="410506"/>
                  </a:lnTo>
                  <a:lnTo>
                    <a:pt x="608872" y="452792"/>
                  </a:lnTo>
                  <a:lnTo>
                    <a:pt x="587104" y="491949"/>
                  </a:lnTo>
                  <a:lnTo>
                    <a:pt x="560223" y="527484"/>
                  </a:lnTo>
                  <a:lnTo>
                    <a:pt x="528724" y="558904"/>
                  </a:lnTo>
                  <a:lnTo>
                    <a:pt x="493103" y="585716"/>
                  </a:lnTo>
                  <a:lnTo>
                    <a:pt x="453853" y="607427"/>
                  </a:lnTo>
                  <a:lnTo>
                    <a:pt x="411469" y="623546"/>
                  </a:lnTo>
                  <a:lnTo>
                    <a:pt x="366445" y="633578"/>
                  </a:lnTo>
                  <a:lnTo>
                    <a:pt x="319277" y="637032"/>
                  </a:lnTo>
                  <a:lnTo>
                    <a:pt x="272110" y="633578"/>
                  </a:lnTo>
                  <a:lnTo>
                    <a:pt x="227086" y="623546"/>
                  </a:lnTo>
                  <a:lnTo>
                    <a:pt x="184702" y="607427"/>
                  </a:lnTo>
                  <a:lnTo>
                    <a:pt x="145452" y="585716"/>
                  </a:lnTo>
                  <a:lnTo>
                    <a:pt x="109831" y="558904"/>
                  </a:lnTo>
                  <a:lnTo>
                    <a:pt x="78332" y="527484"/>
                  </a:lnTo>
                  <a:lnTo>
                    <a:pt x="51451" y="491949"/>
                  </a:lnTo>
                  <a:lnTo>
                    <a:pt x="29683" y="452792"/>
                  </a:lnTo>
                  <a:lnTo>
                    <a:pt x="13522" y="410506"/>
                  </a:lnTo>
                  <a:lnTo>
                    <a:pt x="3463" y="365583"/>
                  </a:lnTo>
                  <a:lnTo>
                    <a:pt x="0" y="3185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981" y="823086"/>
            <a:ext cx="455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Properties </a:t>
            </a:r>
            <a:r>
              <a:rPr sz="4800" i="1" spc="-14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265" dirty="0">
                <a:solidFill>
                  <a:srgbClr val="FFFFFF"/>
                </a:solidFill>
                <a:latin typeface="Times New Roman"/>
                <a:cs typeface="Times New Roman"/>
              </a:rPr>
              <a:t>Plastics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357780"/>
            <a:ext cx="4933315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Resist</a:t>
            </a:r>
            <a:r>
              <a:rPr sz="2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corrosion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Resist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high</a:t>
            </a:r>
            <a:r>
              <a:rPr sz="28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temperatures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Insulate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heat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electricity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Elastic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Thermoplastics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recycled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reactive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Chemicals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40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2800" i="1" spc="-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resistant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soft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when</a:t>
            </a:r>
            <a:r>
              <a:rPr sz="2800" i="1" spc="-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hot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981" y="823086"/>
            <a:ext cx="6243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Plastics </a:t>
            </a:r>
            <a:r>
              <a:rPr sz="4800" i="1" u="heavy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4800" i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4800" i="1" u="heavy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i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environment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981" y="2710687"/>
            <a:ext cx="7609205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28015" indent="-343535" algn="just">
              <a:lnSpc>
                <a:spcPts val="3020"/>
              </a:lnSpc>
              <a:spcBef>
                <a:spcPts val="48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Recycling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waste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plastic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important.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may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kill 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many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animals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well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polluting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Earth.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Plastics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biodegradable.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3020"/>
              </a:lnSpc>
              <a:spcBef>
                <a:spcPts val="104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Few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years ago,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scientists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have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discovered </a:t>
            </a:r>
            <a:r>
              <a:rPr sz="28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photodegradable 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plastics </a:t>
            </a:r>
            <a:r>
              <a:rPr sz="28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8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can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be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broken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down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sunlight, </a:t>
            </a:r>
            <a:r>
              <a:rPr sz="2800" i="1" spc="-75" dirty="0">
                <a:solidFill>
                  <a:srgbClr val="404040"/>
                </a:solidFill>
                <a:latin typeface="Times New Roman"/>
                <a:cs typeface="Times New Roman"/>
              </a:rPr>
              <a:t>but </a:t>
            </a:r>
            <a:r>
              <a:rPr sz="2800" i="1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takes 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long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time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i="1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rot.</a:t>
            </a:r>
            <a:endParaRPr sz="2800">
              <a:latin typeface="Times New Roman"/>
              <a:cs typeface="Times New Roman"/>
            </a:endParaRPr>
          </a:p>
          <a:p>
            <a:pPr marL="355600" marR="153035" indent="-343535" algn="just">
              <a:lnSpc>
                <a:spcPts val="302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Recently,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scientists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developed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biopolymers, </a:t>
            </a: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biodegradable 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polymers.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rot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easily,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example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plastics </a:t>
            </a:r>
            <a:r>
              <a:rPr sz="28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made 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corn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starch,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dissolves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rapidly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744473"/>
            <a:ext cx="66673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dirty="0">
                <a:solidFill>
                  <a:srgbClr val="FFFF00"/>
                </a:solidFill>
                <a:latin typeface="Chancery Uralic"/>
                <a:cs typeface="Chancery Uralic"/>
              </a:rPr>
              <a:t>What is an </a:t>
            </a:r>
            <a:r>
              <a:rPr sz="4800" i="1" spc="-5" dirty="0">
                <a:solidFill>
                  <a:srgbClr val="FFFF00"/>
                </a:solidFill>
                <a:latin typeface="Chancery Uralic"/>
                <a:cs typeface="Chancery Uralic"/>
              </a:rPr>
              <a:t>Optical</a:t>
            </a:r>
            <a:r>
              <a:rPr sz="4800" i="1" spc="-85" dirty="0">
                <a:solidFill>
                  <a:srgbClr val="FFFF00"/>
                </a:solidFill>
                <a:latin typeface="Chancery Uralic"/>
                <a:cs typeface="Chancery Uralic"/>
              </a:rPr>
              <a:t> </a:t>
            </a:r>
            <a:r>
              <a:rPr sz="4800" i="1" dirty="0" err="1">
                <a:solidFill>
                  <a:srgbClr val="FFFF00"/>
                </a:solidFill>
                <a:latin typeface="Chancery Uralic"/>
                <a:cs typeface="Chancery Uralic"/>
              </a:rPr>
              <a:t>Fib</a:t>
            </a:r>
            <a:r>
              <a:rPr lang="en-US" sz="4800" i="1" dirty="0" err="1">
                <a:solidFill>
                  <a:srgbClr val="FFFF00"/>
                </a:solidFill>
                <a:latin typeface="Chancery Uralic"/>
                <a:cs typeface="Chancery Uralic"/>
              </a:rPr>
              <a:t>re</a:t>
            </a:r>
            <a:endParaRPr sz="4800" dirty="0">
              <a:latin typeface="Chancery Uralic"/>
              <a:cs typeface="Chancery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12864" y="173736"/>
            <a:ext cx="896619" cy="1141730"/>
            <a:chOff x="6912864" y="173736"/>
            <a:chExt cx="896619" cy="1141730"/>
          </a:xfrm>
        </p:grpSpPr>
        <p:sp>
          <p:nvSpPr>
            <p:cNvPr id="5" name="object 5"/>
            <p:cNvSpPr/>
            <p:nvPr/>
          </p:nvSpPr>
          <p:spPr>
            <a:xfrm>
              <a:off x="6912864" y="173736"/>
              <a:ext cx="896112" cy="1141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4680" y="225552"/>
              <a:ext cx="792479" cy="1037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447344" y="3200400"/>
            <a:ext cx="5706055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85800" y="2667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An optical fiber is a flexible,  transparent fiber made of high  quality extruded glass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77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654294"/>
              <a:ext cx="9144000" cy="2203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935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1575"/>
                  </a:lnTo>
                  <a:lnTo>
                    <a:pt x="2266828" y="1751575"/>
                  </a:lnTo>
                  <a:lnTo>
                    <a:pt x="1613553" y="1744157"/>
                  </a:lnTo>
                  <a:lnTo>
                    <a:pt x="0" y="1692935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91"/>
                  </a:lnTo>
                  <a:lnTo>
                    <a:pt x="8464392" y="314371"/>
                  </a:lnTo>
                  <a:lnTo>
                    <a:pt x="8055839" y="494221"/>
                  </a:lnTo>
                  <a:lnTo>
                    <a:pt x="7664254" y="659074"/>
                  </a:lnTo>
                  <a:lnTo>
                    <a:pt x="7341069" y="788898"/>
                  </a:lnTo>
                  <a:lnTo>
                    <a:pt x="7028467" y="908526"/>
                  </a:lnTo>
                  <a:lnTo>
                    <a:pt x="6775423" y="1000703"/>
                  </a:lnTo>
                  <a:lnTo>
                    <a:pt x="6528624" y="1086284"/>
                  </a:lnTo>
                  <a:lnTo>
                    <a:pt x="6287566" y="1165488"/>
                  </a:lnTo>
                  <a:lnTo>
                    <a:pt x="6051747" y="1238535"/>
                  </a:lnTo>
                  <a:lnTo>
                    <a:pt x="5820664" y="1305646"/>
                  </a:lnTo>
                  <a:lnTo>
                    <a:pt x="5593815" y="1367040"/>
                  </a:lnTo>
                  <a:lnTo>
                    <a:pt x="5415046" y="1412187"/>
                  </a:lnTo>
                  <a:lnTo>
                    <a:pt x="5238407" y="1453928"/>
                  </a:lnTo>
                  <a:lnTo>
                    <a:pt x="5063642" y="1492375"/>
                  </a:lnTo>
                  <a:lnTo>
                    <a:pt x="4890493" y="1527643"/>
                  </a:lnTo>
                  <a:lnTo>
                    <a:pt x="4718701" y="1559842"/>
                  </a:lnTo>
                  <a:lnTo>
                    <a:pt x="4548012" y="1589086"/>
                  </a:lnTo>
                  <a:lnTo>
                    <a:pt x="4335806" y="1621657"/>
                  </a:lnTo>
                  <a:lnTo>
                    <a:pt x="4124415" y="1650005"/>
                  </a:lnTo>
                  <a:lnTo>
                    <a:pt x="3913339" y="1674351"/>
                  </a:lnTo>
                  <a:lnTo>
                    <a:pt x="3702072" y="1694915"/>
                  </a:lnTo>
                  <a:lnTo>
                    <a:pt x="3490114" y="1711916"/>
                  </a:lnTo>
                  <a:lnTo>
                    <a:pt x="3234143" y="1727924"/>
                  </a:lnTo>
                  <a:lnTo>
                    <a:pt x="2975583" y="1739498"/>
                  </a:lnTo>
                  <a:lnTo>
                    <a:pt x="2669499" y="1747904"/>
                  </a:lnTo>
                  <a:lnTo>
                    <a:pt x="2266828" y="1751575"/>
                  </a:lnTo>
                  <a:lnTo>
                    <a:pt x="9144000" y="1751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DF39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211568" y="0"/>
            <a:ext cx="1932939" cy="6858000"/>
            <a:chOff x="7211568" y="0"/>
            <a:chExt cx="1932939" cy="6858000"/>
          </a:xfrm>
        </p:grpSpPr>
        <p:sp>
          <p:nvSpPr>
            <p:cNvPr id="7" name="object 7"/>
            <p:cNvSpPr/>
            <p:nvPr/>
          </p:nvSpPr>
          <p:spPr>
            <a:xfrm>
              <a:off x="7211568" y="0"/>
              <a:ext cx="1932431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741676" y="4241291"/>
            <a:ext cx="3422904" cy="227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6791" y="789431"/>
            <a:ext cx="2156460" cy="1847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11727" y="789431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It consists of thousands of strands of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b="1" dirty="0"/>
              <a:t>fine quality glass or quartz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b="1" dirty="0"/>
              <a:t>refractive index about 1.7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b="1" dirty="0"/>
              <a:t>thickness about 10</a:t>
            </a:r>
            <a:r>
              <a:rPr lang="en-US" sz="2800" b="1" baseline="30000" dirty="0"/>
              <a:t>-6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61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6511" y="870330"/>
            <a:ext cx="24244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1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Plant</a:t>
            </a:r>
            <a:r>
              <a:rPr sz="4300" i="1" u="heavy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300" i="1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475737"/>
            <a:ext cx="779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Cotton: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Cotton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fibre is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cotton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plant. </a:t>
            </a:r>
            <a:r>
              <a:rPr sz="2800" i="1" spc="12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800" i="1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409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152" y="2773832"/>
            <a:ext cx="7510145" cy="2968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105"/>
              </a:spcBef>
            </a:pP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traditional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used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textile</a:t>
            </a:r>
            <a:r>
              <a:rPr sz="2800" i="1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industry</a:t>
            </a:r>
            <a:endParaRPr sz="2800">
              <a:latin typeface="Times New Roman"/>
              <a:cs typeface="Times New Roman"/>
            </a:endParaRPr>
          </a:p>
          <a:p>
            <a:pPr marL="355600" marR="109220" indent="-343535" algn="just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Linen: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Linen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fabric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75" dirty="0">
                <a:solidFill>
                  <a:srgbClr val="404040"/>
                </a:solidFill>
                <a:latin typeface="Times New Roman"/>
                <a:cs typeface="Times New Roman"/>
              </a:rPr>
              <a:t>flax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plant. </a:t>
            </a:r>
            <a:r>
              <a:rPr sz="2800" i="1" spc="-409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properties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linen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fabric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much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similar </a:t>
            </a:r>
            <a:r>
              <a:rPr sz="28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cotton 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fabric.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Jute: </a:t>
            </a:r>
            <a:r>
              <a:rPr sz="2800" i="1" spc="12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jute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plant. </a:t>
            </a:r>
            <a:r>
              <a:rPr sz="2800" i="1" spc="-235" dirty="0">
                <a:solidFill>
                  <a:srgbClr val="404040"/>
                </a:solidFill>
                <a:latin typeface="Times New Roman"/>
                <a:cs typeface="Times New Roman"/>
              </a:rPr>
              <a:t>On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account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270" dirty="0">
                <a:solidFill>
                  <a:srgbClr val="404040"/>
                </a:solidFill>
                <a:latin typeface="Times New Roman"/>
                <a:cs typeface="Times New Roman"/>
              </a:rPr>
              <a:t>its 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high </a:t>
            </a:r>
            <a:r>
              <a:rPr sz="28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strength, </a:t>
            </a:r>
            <a:r>
              <a:rPr sz="28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perfect 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use 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packaging</a:t>
            </a:r>
            <a:r>
              <a:rPr sz="28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material.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654294"/>
              <a:ext cx="9144000" cy="2203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83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935"/>
                  </a:moveTo>
                  <a:lnTo>
                    <a:pt x="0" y="2106166"/>
                  </a:lnTo>
                  <a:lnTo>
                    <a:pt x="9144000" y="2106166"/>
                  </a:lnTo>
                  <a:lnTo>
                    <a:pt x="9144000" y="1751575"/>
                  </a:lnTo>
                  <a:lnTo>
                    <a:pt x="2266828" y="1751575"/>
                  </a:lnTo>
                  <a:lnTo>
                    <a:pt x="1613553" y="1744157"/>
                  </a:lnTo>
                  <a:lnTo>
                    <a:pt x="0" y="1692935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91"/>
                  </a:lnTo>
                  <a:lnTo>
                    <a:pt x="8464392" y="314371"/>
                  </a:lnTo>
                  <a:lnTo>
                    <a:pt x="8055839" y="494221"/>
                  </a:lnTo>
                  <a:lnTo>
                    <a:pt x="7664254" y="659074"/>
                  </a:lnTo>
                  <a:lnTo>
                    <a:pt x="7341069" y="788898"/>
                  </a:lnTo>
                  <a:lnTo>
                    <a:pt x="7028467" y="908526"/>
                  </a:lnTo>
                  <a:lnTo>
                    <a:pt x="6775423" y="1000703"/>
                  </a:lnTo>
                  <a:lnTo>
                    <a:pt x="6528624" y="1086284"/>
                  </a:lnTo>
                  <a:lnTo>
                    <a:pt x="6287566" y="1165488"/>
                  </a:lnTo>
                  <a:lnTo>
                    <a:pt x="6051747" y="1238535"/>
                  </a:lnTo>
                  <a:lnTo>
                    <a:pt x="5820664" y="1305646"/>
                  </a:lnTo>
                  <a:lnTo>
                    <a:pt x="5593815" y="1367040"/>
                  </a:lnTo>
                  <a:lnTo>
                    <a:pt x="5415046" y="1412187"/>
                  </a:lnTo>
                  <a:lnTo>
                    <a:pt x="5238407" y="1453928"/>
                  </a:lnTo>
                  <a:lnTo>
                    <a:pt x="5063642" y="1492375"/>
                  </a:lnTo>
                  <a:lnTo>
                    <a:pt x="4890493" y="1527643"/>
                  </a:lnTo>
                  <a:lnTo>
                    <a:pt x="4718701" y="1559842"/>
                  </a:lnTo>
                  <a:lnTo>
                    <a:pt x="4548012" y="1589086"/>
                  </a:lnTo>
                  <a:lnTo>
                    <a:pt x="4335806" y="1621657"/>
                  </a:lnTo>
                  <a:lnTo>
                    <a:pt x="4124415" y="1650005"/>
                  </a:lnTo>
                  <a:lnTo>
                    <a:pt x="3913339" y="1674351"/>
                  </a:lnTo>
                  <a:lnTo>
                    <a:pt x="3702072" y="1694915"/>
                  </a:lnTo>
                  <a:lnTo>
                    <a:pt x="3490114" y="1711916"/>
                  </a:lnTo>
                  <a:lnTo>
                    <a:pt x="3234143" y="1727924"/>
                  </a:lnTo>
                  <a:lnTo>
                    <a:pt x="2975583" y="1739498"/>
                  </a:lnTo>
                  <a:lnTo>
                    <a:pt x="2669499" y="1747904"/>
                  </a:lnTo>
                  <a:lnTo>
                    <a:pt x="2266828" y="1751575"/>
                  </a:lnTo>
                  <a:lnTo>
                    <a:pt x="9144000" y="17515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DF39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647432" y="533400"/>
            <a:ext cx="1932939" cy="6858000"/>
            <a:chOff x="7211568" y="0"/>
            <a:chExt cx="1932939" cy="6858000"/>
          </a:xfrm>
        </p:grpSpPr>
        <p:sp>
          <p:nvSpPr>
            <p:cNvPr id="7" name="object 7"/>
            <p:cNvSpPr/>
            <p:nvPr/>
          </p:nvSpPr>
          <p:spPr>
            <a:xfrm>
              <a:off x="7211568" y="0"/>
              <a:ext cx="1932431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980" y="1143000"/>
            <a:ext cx="8571484" cy="121379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6875" marR="5080" indent="-384810" algn="just">
              <a:lnSpc>
                <a:spcPct val="95300"/>
              </a:lnSpc>
              <a:spcBef>
                <a:spcPts val="345"/>
              </a:spcBef>
            </a:pPr>
            <a:r>
              <a:rPr sz="3200" spc="-665" dirty="0">
                <a:solidFill>
                  <a:srgbClr val="FFC000"/>
                </a:solidFill>
                <a:latin typeface="Arial"/>
                <a:cs typeface="Arial"/>
              </a:rPr>
              <a:t></a:t>
            </a:r>
            <a:r>
              <a:rPr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Each fibre acts as a pipe and such a bundle  of fibers can be used to convey images along  paths of any shape it is pointed.</a:t>
            </a:r>
          </a:p>
        </p:txBody>
      </p:sp>
      <p:sp>
        <p:nvSpPr>
          <p:cNvPr id="10" name="object 10"/>
          <p:cNvSpPr/>
          <p:nvPr/>
        </p:nvSpPr>
        <p:spPr>
          <a:xfrm>
            <a:off x="989075" y="2903220"/>
            <a:ext cx="2670048" cy="2753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1876" y="2833116"/>
            <a:ext cx="2663952" cy="2848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CSP TRG AIDS - AUG 2008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81D60167-4931-47E6-BA6A-407CBD079E47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41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22935" y="1143000"/>
            <a:ext cx="3662363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bg1"/>
                </a:solidFill>
                <a:latin typeface="+mj-lt"/>
                <a:cs typeface="Arial"/>
              </a:rPr>
              <a:t>What </a:t>
            </a:r>
            <a:r>
              <a:rPr sz="4000" b="1" dirty="0">
                <a:solidFill>
                  <a:schemeClr val="bg1"/>
                </a:solidFill>
                <a:latin typeface="+mj-lt"/>
                <a:cs typeface="Arial"/>
              </a:rPr>
              <a:t>is</a:t>
            </a:r>
            <a:r>
              <a:rPr sz="4000" b="1" spc="-8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sz="4000" b="1" spc="-5" dirty="0">
                <a:solidFill>
                  <a:schemeClr val="bg1"/>
                </a:solidFill>
                <a:latin typeface="+mj-lt"/>
                <a:cs typeface="Arial"/>
              </a:rPr>
              <a:t>Glass?</a:t>
            </a:r>
            <a:endParaRPr sz="40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895" y="2523807"/>
            <a:ext cx="6936105" cy="25577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1100"/>
              </a:spcBef>
            </a:pP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SUPERCOOLED</a:t>
            </a:r>
            <a:r>
              <a:rPr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4000" b="1" spc="-10" dirty="0">
                <a:latin typeface="+mj-lt"/>
                <a:cs typeface="Arial"/>
              </a:rPr>
              <a:t>LIQUID</a:t>
            </a:r>
            <a:endParaRPr sz="4000" dirty="0">
              <a:latin typeface="+mj-lt"/>
              <a:cs typeface="Arial"/>
            </a:endParaRPr>
          </a:p>
          <a:p>
            <a:pPr marL="186690" marR="5080" indent="-17399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+mj-lt"/>
                <a:cs typeface="Arial"/>
              </a:rPr>
              <a:t>LIQUID </a:t>
            </a:r>
            <a:r>
              <a:rPr sz="2800" spc="-10" dirty="0">
                <a:latin typeface="+mj-lt"/>
                <a:cs typeface="Arial"/>
              </a:rPr>
              <a:t>WHICH </a:t>
            </a:r>
            <a:r>
              <a:rPr sz="2800" dirty="0">
                <a:latin typeface="+mj-lt"/>
                <a:cs typeface="Arial"/>
              </a:rPr>
              <a:t>IS </a:t>
            </a:r>
            <a:r>
              <a:rPr sz="2800" spc="-10" dirty="0">
                <a:latin typeface="+mj-lt"/>
                <a:cs typeface="Arial"/>
              </a:rPr>
              <a:t>COOLED TO </a:t>
            </a:r>
            <a:r>
              <a:rPr sz="2800" dirty="0">
                <a:latin typeface="+mj-lt"/>
                <a:cs typeface="Arial"/>
              </a:rPr>
              <a:t>A </a:t>
            </a:r>
            <a:r>
              <a:rPr sz="2800" spc="-10" dirty="0">
                <a:latin typeface="+mj-lt"/>
                <a:cs typeface="Arial"/>
              </a:rPr>
              <a:t>STAGE  WHERE </a:t>
            </a:r>
            <a:r>
              <a:rPr sz="2800" spc="-5" dirty="0">
                <a:latin typeface="+mj-lt"/>
                <a:cs typeface="Arial"/>
              </a:rPr>
              <a:t>ITS </a:t>
            </a:r>
            <a:r>
              <a:rPr sz="2800" spc="-10" dirty="0">
                <a:latin typeface="+mj-lt"/>
                <a:cs typeface="Arial"/>
              </a:rPr>
              <a:t>VISCOSITY </a:t>
            </a:r>
            <a:r>
              <a:rPr sz="2800" dirty="0">
                <a:latin typeface="+mj-lt"/>
                <a:cs typeface="Arial"/>
              </a:rPr>
              <a:t>IS </a:t>
            </a:r>
            <a:r>
              <a:rPr sz="2800" spc="-5" dirty="0">
                <a:latin typeface="+mj-lt"/>
                <a:cs typeface="Arial"/>
              </a:rPr>
              <a:t>SO </a:t>
            </a:r>
            <a:r>
              <a:rPr sz="2800" spc="-10" dirty="0">
                <a:latin typeface="+mj-lt"/>
                <a:cs typeface="Arial"/>
              </a:rPr>
              <a:t>GREAT  THAT THE MOLECULES DO </a:t>
            </a:r>
            <a:r>
              <a:rPr sz="2800" spc="-5" dirty="0">
                <a:latin typeface="+mj-lt"/>
                <a:cs typeface="Arial"/>
              </a:rPr>
              <a:t>NOT </a:t>
            </a:r>
            <a:r>
              <a:rPr sz="2800" spc="-10" dirty="0">
                <a:latin typeface="+mj-lt"/>
                <a:cs typeface="Arial"/>
              </a:rPr>
              <a:t>MOVE  FREELY ENOUGH TO </a:t>
            </a:r>
            <a:r>
              <a:rPr sz="2800" spc="-5" dirty="0">
                <a:latin typeface="+mj-lt"/>
                <a:cs typeface="Arial"/>
              </a:rPr>
              <a:t>FORM</a:t>
            </a:r>
            <a:r>
              <a:rPr sz="2800" spc="-65" dirty="0">
                <a:latin typeface="+mj-lt"/>
                <a:cs typeface="Arial"/>
              </a:rPr>
              <a:t> </a:t>
            </a:r>
            <a:r>
              <a:rPr sz="2800" spc="-10" dirty="0">
                <a:latin typeface="+mj-lt"/>
                <a:cs typeface="Arial"/>
              </a:rPr>
              <a:t>CRYSTALS</a:t>
            </a:r>
            <a:endParaRPr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99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 txBox="1"/>
          <p:nvPr/>
        </p:nvSpPr>
        <p:spPr>
          <a:xfrm>
            <a:off x="1739900" y="532129"/>
            <a:ext cx="5660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7070" algn="l"/>
              </a:tabLst>
            </a:pPr>
            <a:r>
              <a:rPr sz="4000" b="1" spc="-10" dirty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sz="40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chemeClr val="bg1"/>
                </a:solidFill>
                <a:latin typeface="Arial"/>
                <a:cs typeface="Arial"/>
              </a:rPr>
              <a:t>is	</a:t>
            </a:r>
            <a:r>
              <a:rPr sz="4000" b="1" spc="-10" dirty="0">
                <a:solidFill>
                  <a:schemeClr val="bg1"/>
                </a:solidFill>
                <a:latin typeface="Arial"/>
                <a:cs typeface="Arial"/>
              </a:rPr>
              <a:t>glass made</a:t>
            </a:r>
            <a:r>
              <a:rPr sz="40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chemeClr val="bg1"/>
                </a:solidFill>
                <a:latin typeface="Arial"/>
                <a:cs typeface="Arial"/>
              </a:rPr>
              <a:t>of?</a:t>
            </a:r>
            <a:endParaRPr sz="4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5940" y="2319020"/>
            <a:ext cx="237998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Sand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70%  Soda </a:t>
            </a:r>
            <a:r>
              <a:rPr sz="2400" spc="-5" dirty="0">
                <a:latin typeface="Arial"/>
                <a:cs typeface="Arial"/>
              </a:rPr>
              <a:t>Ash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15%  Limestone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114800" y="2590800"/>
            <a:ext cx="4133908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42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2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22812"/>
            <a:ext cx="5715000" cy="677108"/>
          </a:xfrm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</a:rPr>
              <a:t>Manufacturing</a:t>
            </a:r>
            <a:r>
              <a:rPr lang="en-US" sz="4000" dirty="0">
                <a:solidFill>
                  <a:schemeClr val="bg1"/>
                </a:solidFill>
              </a:rPr>
              <a:t>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14335" cy="3016210"/>
          </a:xfrm>
        </p:spPr>
        <p:txBody>
          <a:bodyPr/>
          <a:lstStyle/>
          <a:p>
            <a:r>
              <a:rPr lang="en-US" dirty="0"/>
              <a:t>FOLLOWING ARE THE STEPS FOR THE MANUFACTURING OF GLASS</a:t>
            </a:r>
          </a:p>
          <a:p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MELTING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SHAPING AND FORMING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ANNEALING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FINISHING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AD0F-E3B2-8D42-8019-EEA4763FF79A}"/>
              </a:ext>
            </a:extLst>
          </p:cNvPr>
          <p:cNvSpPr txBox="1"/>
          <p:nvPr/>
        </p:nvSpPr>
        <p:spPr>
          <a:xfrm>
            <a:off x="1902372" y="5812221"/>
            <a:ext cx="300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2"/>
              </a:rPr>
              <a:t>https://youtu.be/-z1P2cK9Rro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9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7713" y="776681"/>
            <a:ext cx="27635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Animal</a:t>
            </a:r>
            <a:r>
              <a:rPr sz="4300" i="1" u="heavy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300" i="1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2280030"/>
            <a:ext cx="786066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35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Silk: </a:t>
            </a:r>
            <a:r>
              <a:rPr sz="2400" i="1" spc="-75" dirty="0">
                <a:solidFill>
                  <a:srgbClr val="404040"/>
                </a:solidFill>
                <a:latin typeface="Times New Roman"/>
                <a:cs typeface="Times New Roman"/>
              </a:rPr>
              <a:t>Silk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4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silk 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worms. </a:t>
            </a:r>
            <a:r>
              <a:rPr sz="24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most 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popular 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kind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silk </a:t>
            </a:r>
            <a:r>
              <a:rPr sz="2400" i="1" spc="-390" dirty="0">
                <a:solidFill>
                  <a:srgbClr val="404040"/>
                </a:solidFill>
                <a:latin typeface="Times New Roman"/>
                <a:cs typeface="Times New Roman"/>
              </a:rPr>
              <a:t>is  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4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b="1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mulberry </a:t>
            </a:r>
            <a:r>
              <a:rPr sz="2400" b="1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silk</a:t>
            </a:r>
            <a:r>
              <a:rPr sz="2400" b="1" i="1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worm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158115" indent="-342900" algn="just">
              <a:lnSpc>
                <a:spcPct val="100000"/>
              </a:lnSpc>
              <a:spcBef>
                <a:spcPts val="994"/>
              </a:spcBef>
            </a:pPr>
            <a:r>
              <a:rPr sz="1900" spc="35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Wool: </a:t>
            </a:r>
            <a:r>
              <a:rPr sz="24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Wool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commonly 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obtained </a:t>
            </a:r>
            <a:r>
              <a:rPr sz="24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400" b="1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sheep</a:t>
            </a:r>
            <a:r>
              <a:rPr sz="24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. </a:t>
            </a:r>
            <a:r>
              <a:rPr sz="24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Wool 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fabric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soft 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to 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touch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provides </a:t>
            </a:r>
            <a:r>
              <a:rPr sz="24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warmth </a:t>
            </a:r>
            <a:r>
              <a:rPr sz="2400" i="1" spc="-7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weather, 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due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which </a:t>
            </a:r>
            <a:r>
              <a:rPr sz="24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it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preferred </a:t>
            </a:r>
            <a:r>
              <a:rPr sz="24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choice </a:t>
            </a:r>
            <a:r>
              <a:rPr sz="24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winter</a:t>
            </a:r>
            <a:r>
              <a:rPr sz="2400" i="1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apparel.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108" y="4328159"/>
            <a:ext cx="2360676" cy="226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3815" y="4274820"/>
            <a:ext cx="3890772" cy="2269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3152" y="2482672"/>
            <a:ext cx="78454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900" spc="35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Yak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fibre: </a:t>
            </a:r>
            <a:r>
              <a:rPr sz="24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yak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an </a:t>
            </a:r>
            <a:r>
              <a:rPr sz="24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animal </a:t>
            </a:r>
            <a:r>
              <a:rPr sz="24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largely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found in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Himalayas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India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Tibet. </a:t>
            </a:r>
            <a:r>
              <a:rPr sz="24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65" dirty="0">
                <a:solidFill>
                  <a:srgbClr val="404040"/>
                </a:solidFill>
                <a:latin typeface="Times New Roman"/>
                <a:cs typeface="Times New Roman"/>
              </a:rPr>
              <a:t>hair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yak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useful 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production </a:t>
            </a:r>
            <a:r>
              <a:rPr sz="2400" i="1" spc="-7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warm </a:t>
            </a:r>
            <a:r>
              <a:rPr sz="24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clothes, </a:t>
            </a:r>
            <a:r>
              <a:rPr sz="2400" i="1" spc="-130" dirty="0">
                <a:solidFill>
                  <a:srgbClr val="404040"/>
                </a:solidFill>
                <a:latin typeface="Times New Roman"/>
                <a:cs typeface="Times New Roman"/>
              </a:rPr>
              <a:t>mats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i="1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sacks.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7588" y="3637788"/>
            <a:ext cx="4611623" cy="3092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0498" y="870330"/>
            <a:ext cx="31597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1" u="heavy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Synthetic</a:t>
            </a:r>
            <a:r>
              <a:rPr sz="4300" i="1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300" i="1" u="heavy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Fibres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347112"/>
            <a:ext cx="7651115" cy="309499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225" dirty="0">
                <a:solidFill>
                  <a:srgbClr val="404040"/>
                </a:solidFill>
                <a:latin typeface="Times New Roman"/>
                <a:cs typeface="Times New Roman"/>
              </a:rPr>
              <a:t>man-made</a:t>
            </a:r>
            <a:r>
              <a:rPr sz="2800" i="1" spc="-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50" dirty="0">
                <a:solidFill>
                  <a:srgbClr val="404040"/>
                </a:solidFill>
                <a:latin typeface="Times New Roman"/>
                <a:cs typeface="Times New Roman"/>
              </a:rPr>
              <a:t>fibres.</a:t>
            </a:r>
            <a:endParaRPr sz="2800">
              <a:latin typeface="Times New Roman"/>
              <a:cs typeface="Times New Roman"/>
            </a:endParaRPr>
          </a:p>
          <a:p>
            <a:pPr marL="355600" marR="230504" indent="-343535">
              <a:lnSpc>
                <a:spcPct val="100000"/>
              </a:lnSpc>
              <a:spcBef>
                <a:spcPts val="101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made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28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different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chemicals, </a:t>
            </a:r>
            <a:r>
              <a:rPr sz="2800" i="1" spc="-365" dirty="0">
                <a:solidFill>
                  <a:srgbClr val="404040"/>
                </a:solidFill>
                <a:latin typeface="Times New Roman"/>
                <a:cs typeface="Times New Roman"/>
              </a:rPr>
              <a:t>hence  </a:t>
            </a:r>
            <a:r>
              <a:rPr sz="2800" i="1" spc="-25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800" i="1" spc="-105" dirty="0">
                <a:solidFill>
                  <a:srgbClr val="404040"/>
                </a:solidFill>
                <a:latin typeface="Times New Roman"/>
                <a:cs typeface="Times New Roman"/>
              </a:rPr>
              <a:t>kind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have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their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8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properties.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33070" algn="l"/>
              </a:tabLst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i="1" spc="-11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285" dirty="0">
                <a:solidFill>
                  <a:srgbClr val="404040"/>
                </a:solidFill>
                <a:latin typeface="Times New Roman"/>
                <a:cs typeface="Times New Roman"/>
              </a:rPr>
              <a:t>more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800" i="1" spc="-145" dirty="0">
                <a:solidFill>
                  <a:srgbClr val="404040"/>
                </a:solidFill>
                <a:latin typeface="Times New Roman"/>
                <a:cs typeface="Times New Roman"/>
              </a:rPr>
              <a:t>length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long</a:t>
            </a:r>
            <a:r>
              <a:rPr sz="2800" i="1" spc="-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25" dirty="0">
                <a:solidFill>
                  <a:srgbClr val="404040"/>
                </a:solidFill>
                <a:latin typeface="Times New Roman"/>
                <a:cs typeface="Times New Roman"/>
              </a:rPr>
              <a:t>lasting.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only </a:t>
            </a:r>
            <a:r>
              <a:rPr sz="28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limitation in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fibres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40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26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i="1" spc="-409" dirty="0">
                <a:solidFill>
                  <a:srgbClr val="404040"/>
                </a:solidFill>
                <a:latin typeface="Times New Roman"/>
                <a:cs typeface="Times New Roman"/>
              </a:rPr>
              <a:t>poor 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absorbents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moisture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they 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catch </a:t>
            </a:r>
            <a:r>
              <a:rPr sz="2800" i="1" spc="-135" dirty="0">
                <a:solidFill>
                  <a:srgbClr val="404040"/>
                </a:solidFill>
                <a:latin typeface="Times New Roman"/>
                <a:cs typeface="Times New Roman"/>
              </a:rPr>
              <a:t>fire</a:t>
            </a:r>
            <a:r>
              <a:rPr sz="2800" i="1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892" y="372871"/>
            <a:ext cx="3527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heavy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Synthetic</a:t>
            </a:r>
            <a:r>
              <a:rPr sz="4800" i="1" u="heavy" spc="-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i="1" u="heavy" spc="-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Fibres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1415034"/>
            <a:ext cx="7883525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333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14" dirty="0">
                <a:latin typeface="Times New Roman"/>
                <a:cs typeface="Times New Roman"/>
              </a:rPr>
              <a:t>Many </a:t>
            </a:r>
            <a:r>
              <a:rPr sz="2800" i="1" spc="-155" dirty="0">
                <a:latin typeface="Times New Roman"/>
                <a:cs typeface="Times New Roman"/>
              </a:rPr>
              <a:t>items </a:t>
            </a:r>
            <a:r>
              <a:rPr sz="2800" i="1" spc="-85" dirty="0">
                <a:latin typeface="Times New Roman"/>
                <a:cs typeface="Times New Roman"/>
              </a:rPr>
              <a:t>of </a:t>
            </a:r>
            <a:r>
              <a:rPr sz="2800" i="1" spc="-155" dirty="0">
                <a:latin typeface="Times New Roman"/>
                <a:cs typeface="Times New Roman"/>
              </a:rPr>
              <a:t>clothing </a:t>
            </a:r>
            <a:r>
              <a:rPr sz="2800" i="1" spc="-150" dirty="0">
                <a:latin typeface="Times New Roman"/>
                <a:cs typeface="Times New Roman"/>
              </a:rPr>
              <a:t>contain </a:t>
            </a:r>
            <a:r>
              <a:rPr sz="2800" i="1" spc="-180" dirty="0">
                <a:latin typeface="Times New Roman"/>
                <a:cs typeface="Times New Roman"/>
              </a:rPr>
              <a:t>materials </a:t>
            </a:r>
            <a:r>
              <a:rPr sz="2800" i="1" spc="-195" dirty="0">
                <a:latin typeface="Times New Roman"/>
                <a:cs typeface="Times New Roman"/>
              </a:rPr>
              <a:t>such </a:t>
            </a:r>
            <a:r>
              <a:rPr sz="2800" i="1" spc="-215" dirty="0">
                <a:latin typeface="Times New Roman"/>
                <a:cs typeface="Times New Roman"/>
              </a:rPr>
              <a:t>as </a:t>
            </a:r>
            <a:r>
              <a:rPr sz="2800" i="1" spc="-170" dirty="0">
                <a:latin typeface="Times New Roman"/>
                <a:cs typeface="Times New Roman"/>
              </a:rPr>
              <a:t>polyester,  </a:t>
            </a:r>
            <a:r>
              <a:rPr sz="2800" i="1" spc="-190" dirty="0">
                <a:latin typeface="Times New Roman"/>
                <a:cs typeface="Times New Roman"/>
              </a:rPr>
              <a:t>polyamide, </a:t>
            </a:r>
            <a:r>
              <a:rPr sz="2800" i="1" spc="-165" dirty="0">
                <a:latin typeface="Times New Roman"/>
                <a:cs typeface="Times New Roman"/>
              </a:rPr>
              <a:t>terylene, </a:t>
            </a:r>
            <a:r>
              <a:rPr sz="2800" i="1" spc="-200" dirty="0">
                <a:latin typeface="Times New Roman"/>
                <a:cs typeface="Times New Roman"/>
              </a:rPr>
              <a:t>rayon</a:t>
            </a:r>
            <a:r>
              <a:rPr sz="2800" i="1" spc="145" dirty="0">
                <a:latin typeface="Times New Roman"/>
                <a:cs typeface="Times New Roman"/>
              </a:rPr>
              <a:t> </a:t>
            </a:r>
            <a:r>
              <a:rPr sz="2800" i="1" spc="-140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210" dirty="0">
                <a:latin typeface="Times New Roman"/>
                <a:cs typeface="Times New Roman"/>
              </a:rPr>
              <a:t>The </a:t>
            </a:r>
            <a:r>
              <a:rPr sz="2800" i="1" spc="-155" dirty="0">
                <a:latin typeface="Times New Roman"/>
                <a:cs typeface="Times New Roman"/>
              </a:rPr>
              <a:t>items </a:t>
            </a:r>
            <a:r>
              <a:rPr sz="2800" i="1" spc="-170" dirty="0">
                <a:latin typeface="Times New Roman"/>
                <a:cs typeface="Times New Roman"/>
              </a:rPr>
              <a:t>previously </a:t>
            </a:r>
            <a:r>
              <a:rPr sz="2800" i="1" spc="-175" dirty="0">
                <a:latin typeface="Times New Roman"/>
                <a:cs typeface="Times New Roman"/>
              </a:rPr>
              <a:t>mentioned </a:t>
            </a:r>
            <a:r>
              <a:rPr sz="2800" i="1" spc="-260" dirty="0">
                <a:latin typeface="Times New Roman"/>
                <a:cs typeface="Times New Roman"/>
              </a:rPr>
              <a:t>are </a:t>
            </a:r>
            <a:r>
              <a:rPr sz="2800" i="1" spc="-150" dirty="0">
                <a:latin typeface="Times New Roman"/>
                <a:cs typeface="Times New Roman"/>
              </a:rPr>
              <a:t>all </a:t>
            </a:r>
            <a:r>
              <a:rPr sz="2800" i="1" spc="-225" dirty="0">
                <a:latin typeface="Times New Roman"/>
                <a:cs typeface="Times New Roman"/>
              </a:rPr>
              <a:t>man-made </a:t>
            </a:r>
            <a:r>
              <a:rPr sz="2800" i="1" spc="-150" dirty="0">
                <a:latin typeface="Times New Roman"/>
                <a:cs typeface="Times New Roman"/>
              </a:rPr>
              <a:t>fibres, </a:t>
            </a:r>
            <a:r>
              <a:rPr sz="2800" i="1" spc="-170" dirty="0">
                <a:latin typeface="Times New Roman"/>
                <a:cs typeface="Times New Roman"/>
              </a:rPr>
              <a:t>and  </a:t>
            </a:r>
            <a:r>
              <a:rPr sz="2800" i="1" spc="-260" dirty="0">
                <a:latin typeface="Times New Roman"/>
                <a:cs typeface="Times New Roman"/>
              </a:rPr>
              <a:t>are </a:t>
            </a:r>
            <a:r>
              <a:rPr sz="2800" i="1" spc="-200" dirty="0">
                <a:latin typeface="Times New Roman"/>
                <a:cs typeface="Times New Roman"/>
              </a:rPr>
              <a:t>called </a:t>
            </a:r>
            <a:r>
              <a:rPr sz="2800" i="1" spc="-120" dirty="0">
                <a:latin typeface="Times New Roman"/>
                <a:cs typeface="Times New Roman"/>
              </a:rPr>
              <a:t>synthetic</a:t>
            </a:r>
            <a:r>
              <a:rPr sz="2800" i="1" spc="-215" dirty="0">
                <a:latin typeface="Times New Roman"/>
                <a:cs typeface="Times New Roman"/>
              </a:rPr>
              <a:t> </a:t>
            </a:r>
            <a:r>
              <a:rPr sz="2800" i="1" spc="-150" dirty="0">
                <a:latin typeface="Times New Roman"/>
                <a:cs typeface="Times New Roman"/>
              </a:rPr>
              <a:t>fibres.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6195" y="4779264"/>
            <a:ext cx="7909559" cy="1673860"/>
            <a:chOff x="806195" y="4779264"/>
            <a:chExt cx="7909559" cy="1673860"/>
          </a:xfrm>
        </p:grpSpPr>
        <p:sp>
          <p:nvSpPr>
            <p:cNvPr id="6" name="object 6"/>
            <p:cNvSpPr/>
            <p:nvPr/>
          </p:nvSpPr>
          <p:spPr>
            <a:xfrm>
              <a:off x="806195" y="5148072"/>
              <a:ext cx="1242060" cy="1203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9528" y="5212080"/>
              <a:ext cx="1456944" cy="1136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2695" y="4779264"/>
              <a:ext cx="1623059" cy="1673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2963" y="4779264"/>
              <a:ext cx="1306067" cy="16733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0992" y="5228844"/>
              <a:ext cx="1296923" cy="1207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5343" y="0"/>
            <a:ext cx="765175" cy="1164590"/>
            <a:chOff x="7705343" y="0"/>
            <a:chExt cx="765175" cy="1164590"/>
          </a:xfrm>
        </p:grpSpPr>
        <p:sp>
          <p:nvSpPr>
            <p:cNvPr id="3" name="object 3"/>
            <p:cNvSpPr/>
            <p:nvPr/>
          </p:nvSpPr>
          <p:spPr>
            <a:xfrm>
              <a:off x="7705343" y="0"/>
              <a:ext cx="765048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4967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7848" y="920622"/>
            <a:ext cx="2381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Synthetic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220" dirty="0">
                <a:solidFill>
                  <a:srgbClr val="FFFFFF"/>
                </a:solidFill>
                <a:latin typeface="Times New Roman"/>
                <a:cs typeface="Times New Roman"/>
              </a:rPr>
              <a:t>Fibres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152" y="2475737"/>
            <a:ext cx="7688580" cy="296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3045" indent="-343535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synthetic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fibre is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chain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small </a:t>
            </a:r>
            <a:r>
              <a:rPr sz="2800" i="1" spc="-225" dirty="0">
                <a:solidFill>
                  <a:srgbClr val="404040"/>
                </a:solidFill>
                <a:latin typeface="Times New Roman"/>
                <a:cs typeface="Times New Roman"/>
              </a:rPr>
              <a:t>chemical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units </a:t>
            </a:r>
            <a:r>
              <a:rPr sz="2800" i="1" spc="-300" dirty="0">
                <a:solidFill>
                  <a:srgbClr val="404040"/>
                </a:solidFill>
                <a:latin typeface="Times New Roman"/>
                <a:cs typeface="Times New Roman"/>
              </a:rPr>
              <a:t>joined  </a:t>
            </a:r>
            <a:r>
              <a:rPr sz="28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together.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170" dirty="0">
                <a:solidFill>
                  <a:srgbClr val="404040"/>
                </a:solidFill>
                <a:latin typeface="Times New Roman"/>
                <a:cs typeface="Times New Roman"/>
              </a:rPr>
              <a:t>Each </a:t>
            </a:r>
            <a:r>
              <a:rPr sz="2800" i="1" spc="-190" dirty="0">
                <a:solidFill>
                  <a:srgbClr val="404040"/>
                </a:solidFill>
                <a:latin typeface="Times New Roman"/>
                <a:cs typeface="Times New Roman"/>
              </a:rPr>
              <a:t>small </a:t>
            </a:r>
            <a:r>
              <a:rPr sz="28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unit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40" dirty="0">
                <a:solidFill>
                  <a:srgbClr val="A924A4"/>
                </a:solidFill>
                <a:latin typeface="Times New Roman"/>
                <a:cs typeface="Times New Roman"/>
              </a:rPr>
              <a:t>monomer</a:t>
            </a:r>
            <a:r>
              <a:rPr sz="2800" i="1" spc="-24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Large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chain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formed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8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many </a:t>
            </a:r>
            <a:r>
              <a:rPr sz="2800" i="1" spc="-254" dirty="0">
                <a:solidFill>
                  <a:srgbClr val="404040"/>
                </a:solidFill>
                <a:latin typeface="Times New Roman"/>
                <a:cs typeface="Times New Roman"/>
              </a:rPr>
              <a:t>monomers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called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i="1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275" dirty="0">
                <a:solidFill>
                  <a:srgbClr val="A924A4"/>
                </a:solidFill>
                <a:latin typeface="Times New Roman"/>
                <a:cs typeface="Times New Roman"/>
              </a:rPr>
              <a:t>Polymer</a:t>
            </a:r>
            <a:r>
              <a:rPr sz="2800" i="1" spc="-27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55600" marR="279400" indent="-343535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28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i="1" spc="-240" dirty="0">
                <a:solidFill>
                  <a:srgbClr val="404040"/>
                </a:solidFill>
                <a:latin typeface="Times New Roman"/>
                <a:cs typeface="Times New Roman"/>
              </a:rPr>
              <a:t>process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i="1" spc="-204" dirty="0">
                <a:solidFill>
                  <a:srgbClr val="404040"/>
                </a:solidFill>
                <a:latin typeface="Times New Roman"/>
                <a:cs typeface="Times New Roman"/>
              </a:rPr>
              <a:t>combining </a:t>
            </a:r>
            <a:r>
              <a:rPr sz="2800" i="1" spc="-185" dirty="0">
                <a:solidFill>
                  <a:srgbClr val="404040"/>
                </a:solidFill>
                <a:latin typeface="Times New Roman"/>
                <a:cs typeface="Times New Roman"/>
              </a:rPr>
              <a:t>small </a:t>
            </a:r>
            <a:r>
              <a:rPr sz="2800" i="1" spc="-254" dirty="0">
                <a:solidFill>
                  <a:srgbClr val="404040"/>
                </a:solidFill>
                <a:latin typeface="Times New Roman"/>
                <a:cs typeface="Times New Roman"/>
              </a:rPr>
              <a:t>monomers </a:t>
            </a:r>
            <a:r>
              <a:rPr sz="28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800" i="1" spc="-180" dirty="0">
                <a:solidFill>
                  <a:srgbClr val="404040"/>
                </a:solidFill>
                <a:latin typeface="Times New Roman"/>
                <a:cs typeface="Times New Roman"/>
              </a:rPr>
              <a:t>form </a:t>
            </a:r>
            <a:r>
              <a:rPr sz="2800" i="1" spc="-229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i="1" spc="-360" dirty="0">
                <a:solidFill>
                  <a:srgbClr val="404040"/>
                </a:solidFill>
                <a:latin typeface="Times New Roman"/>
                <a:cs typeface="Times New Roman"/>
              </a:rPr>
              <a:t>large  </a:t>
            </a:r>
            <a:r>
              <a:rPr sz="2800" i="1" spc="-220" dirty="0">
                <a:solidFill>
                  <a:srgbClr val="404040"/>
                </a:solidFill>
                <a:latin typeface="Times New Roman"/>
                <a:cs typeface="Times New Roman"/>
              </a:rPr>
              <a:t>polymer </a:t>
            </a:r>
            <a:r>
              <a:rPr sz="28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called</a:t>
            </a:r>
            <a:r>
              <a:rPr sz="2800" i="1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i="1" spc="-175" dirty="0">
                <a:solidFill>
                  <a:srgbClr val="A924A4"/>
                </a:solidFill>
                <a:latin typeface="Times New Roman"/>
                <a:cs typeface="Times New Roman"/>
              </a:rPr>
              <a:t>Polymerisation</a:t>
            </a:r>
            <a:r>
              <a:rPr sz="28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1733</Words>
  <Application>Microsoft Macintosh PowerPoint</Application>
  <PresentationFormat>On-screen Show (4:3)</PresentationFormat>
  <Paragraphs>211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Chancery Uralic</vt:lpstr>
      <vt:lpstr>Times New Roman</vt:lpstr>
      <vt:lpstr>UnDotum</vt:lpstr>
      <vt:lpstr>Office Theme</vt:lpstr>
      <vt:lpstr>PowerPoint Presentation</vt:lpstr>
      <vt:lpstr>Natural Fibres</vt:lpstr>
      <vt:lpstr>PowerPoint Presentation</vt:lpstr>
      <vt:lpstr>Plant Fibres</vt:lpstr>
      <vt:lpstr>Animal Fibres</vt:lpstr>
      <vt:lpstr>PowerPoint Presentation</vt:lpstr>
      <vt:lpstr>Synthetic Fibres</vt:lpstr>
      <vt:lpstr>Synthetic Fibres</vt:lpstr>
      <vt:lpstr>Synthetic Fibres</vt:lpstr>
      <vt:lpstr>Rayon</vt:lpstr>
      <vt:lpstr>Properties of rayon</vt:lpstr>
      <vt:lpstr>Mixed with  fibre glass for  making  helmets</vt:lpstr>
      <vt:lpstr>Nylon</vt:lpstr>
      <vt:lpstr>PowerPoint Presentation</vt:lpstr>
      <vt:lpstr>PowerPoint Presentation</vt:lpstr>
      <vt:lpstr>Polyester</vt:lpstr>
      <vt:lpstr>PowerPoint Presentation</vt:lpstr>
      <vt:lpstr>PowerPoint Presentation</vt:lpstr>
      <vt:lpstr>Acrylic</vt:lpstr>
      <vt:lpstr>PowerPoint Presentation</vt:lpstr>
      <vt:lpstr>PowerPoint Presentation</vt:lpstr>
      <vt:lpstr>Blending Fibres</vt:lpstr>
      <vt:lpstr>Advantages of Synthetic fibres</vt:lpstr>
      <vt:lpstr>Disadvantages of Synthetic Fibres</vt:lpstr>
      <vt:lpstr>NATURAL RUBBER</vt:lpstr>
      <vt:lpstr>PowerPoint Presentation</vt:lpstr>
      <vt:lpstr>SYNTHETIC RUBBER</vt:lpstr>
      <vt:lpstr>PowerPoint Presentation</vt:lpstr>
      <vt:lpstr>PowerPoint Presentation</vt:lpstr>
      <vt:lpstr>Plastics</vt:lpstr>
      <vt:lpstr>Types of  plastics</vt:lpstr>
      <vt:lpstr>Thermosetting plastics</vt:lpstr>
      <vt:lpstr>Examples of theroset plastics</vt:lpstr>
      <vt:lpstr>Thermoplastics</vt:lpstr>
      <vt:lpstr>Thermoplastics examples</vt:lpstr>
      <vt:lpstr>Properties of Plastics</vt:lpstr>
      <vt:lpstr>Plastics and the environment</vt:lpstr>
      <vt:lpstr>PowerPoint Presentation</vt:lpstr>
      <vt:lpstr>PowerPoint Presentation</vt:lpstr>
      <vt:lpstr>Each fibre acts as a pipe and such a bundle  of fibers can be used to convey images along  paths of any shape it is pointed.</vt:lpstr>
      <vt:lpstr>What is Glass?</vt:lpstr>
      <vt:lpstr>PowerPoint Presentation</vt:lpstr>
      <vt:lpstr>Manufacturing Process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Deeptha Dinesh</dc:creator>
  <cp:lastModifiedBy>SANDIPAN SARKAR</cp:lastModifiedBy>
  <cp:revision>28</cp:revision>
  <dcterms:created xsi:type="dcterms:W3CDTF">2020-05-13T08:22:19Z</dcterms:created>
  <dcterms:modified xsi:type="dcterms:W3CDTF">2021-04-21T03:12:08Z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2020-05-13T00:00:00Z</vt:filetime>
  </property>
</Properties>
</file>