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19D3"/>
    <a:srgbClr val="FF0066"/>
    <a:srgbClr val="FF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77059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539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0689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5235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20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1620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6949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9451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198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611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40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476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020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48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42281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774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966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20B7A94-C079-46EF-AC8E-3C5554B83FE7}" type="datetimeFigureOut">
              <a:rPr lang="en-IN" smtClean="0"/>
              <a:t>14-09-2020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51B3068-6F44-41E0-8BE3-C9080CEC50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22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xpixel.net/Sea-Cloud-Beach-Sunset-Ocean-Landscape-Red-2598037" TargetMode="External" /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hank-you-png" TargetMode="External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Relationship Id="rId4" Type="http://schemas.openxmlformats.org/officeDocument/2006/relationships/hyperlink" Target="https://creativecommons.org/licenses/by-nc/3.0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7A57933-860E-41C4-9AC9-F0D795140D54}"/>
              </a:ext>
            </a:extLst>
          </p:cNvPr>
          <p:cNvSpPr txBox="1"/>
          <p:nvPr/>
        </p:nvSpPr>
        <p:spPr>
          <a:xfrm>
            <a:off x="3486150" y="2771775"/>
            <a:ext cx="65913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CONJUNCTIONS</a:t>
            </a:r>
            <a:endParaRPr lang="en-IN" sz="6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A7A059-A35F-4DCF-B4CB-F23179C09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03227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E4B886A-BF76-4392-B803-2DD603628671}"/>
              </a:ext>
            </a:extLst>
          </p:cNvPr>
          <p:cNvSpPr/>
          <p:nvPr/>
        </p:nvSpPr>
        <p:spPr>
          <a:xfrm>
            <a:off x="2622384" y="2229445"/>
            <a:ext cx="797593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0" cap="none" spc="0" dirty="0">
                <a:ln w="0"/>
                <a:solidFill>
                  <a:srgbClr val="00FFFF"/>
                </a:solidFill>
                <a:effectLst>
                  <a:reflection blurRad="6350" stA="53000" endA="300" endPos="35500" dir="5400000" sy="-90000" algn="bl" rotWithShape="0"/>
                </a:effectLst>
              </a:rPr>
              <a:t>CONJUNCTIONS</a:t>
            </a:r>
            <a:endParaRPr lang="en-IN" sz="8800" b="0" cap="none" spc="0" dirty="0">
              <a:ln w="0"/>
              <a:solidFill>
                <a:srgbClr val="00FFFF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647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82546A-95C6-4365-91FE-3ECBBFA505AC}"/>
              </a:ext>
            </a:extLst>
          </p:cNvPr>
          <p:cNvSpPr txBox="1"/>
          <p:nvPr/>
        </p:nvSpPr>
        <p:spPr>
          <a:xfrm>
            <a:off x="895350" y="702469"/>
            <a:ext cx="1099185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CALLED CONJUNCTIONS?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Conjunctions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joining words that join two or more words, phrases, or clauses in sentences.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the following sentences and observe the highlighted words in it: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1.Time is very important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precious.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2.It is rightly said </a:t>
            </a:r>
            <a:r>
              <a:rPr lang="en-US" sz="2000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is wealth.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3.The truth in this saying is obvious </a:t>
            </a:r>
            <a:r>
              <a:rPr lang="en-US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wealth depends on the proper use of time.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4.We should perform our tasks regularly </a:t>
            </a:r>
            <a:r>
              <a:rPr lang="en-US" sz="2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punctually.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5.There is a need to utilise our opportunities </a:t>
            </a:r>
            <a:r>
              <a:rPr lang="en-IN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rarely come by again once they are missed.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6.Lost wealth can be recovered 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lost time is never recovered.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above given sentences, you must have noticed that: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sentence 1, </a:t>
            </a:r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joins important and precious, which are two adjectives;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sentence 2,</a:t>
            </a:r>
            <a:r>
              <a:rPr lang="en-IN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joins two clauses-it is rightly said and time is wealth;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sentence 3,</a:t>
            </a:r>
            <a:r>
              <a:rPr lang="en-IN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joins again two clauses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sentence 4,</a:t>
            </a:r>
            <a:r>
              <a:rPr lang="en-IN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joins regularly and punctually, which are two adverbs;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sentence 5, </a:t>
            </a:r>
            <a:r>
              <a:rPr lang="en-IN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joins two clauses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sentence 6, </a:t>
            </a: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joins again two clauses.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see that the highlighted words-and, that, for, and, as, but- perform the function of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‘joining’.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Hence, they are called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conjunctions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0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CC63AC-1B87-4094-A117-F41BB28221B8}"/>
              </a:ext>
            </a:extLst>
          </p:cNvPr>
          <p:cNvSpPr txBox="1"/>
          <p:nvPr/>
        </p:nvSpPr>
        <p:spPr>
          <a:xfrm>
            <a:off x="1447800" y="542925"/>
            <a:ext cx="10668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REMEMBER…</a:t>
            </a:r>
          </a:p>
          <a:p>
            <a:pPr marL="285750" indent="-285750">
              <a:buFont typeface="Times New Roman" panose="02020603050405020304" pitchFamily="18" charset="0"/>
              <a:buChar char="⁂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Conjunctions, unlike prepositions, are not related to any object.</a:t>
            </a:r>
          </a:p>
          <a:p>
            <a:pPr marL="285750" indent="-285750">
              <a:buFont typeface="Times New Roman" panose="02020603050405020304" pitchFamily="18" charset="0"/>
              <a:buChar char="⁂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opposed to adjectives or adverbs, conjunctions never qualify or define a word.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C453B6-40C6-4460-80C7-324D6C93F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699" y="2508250"/>
            <a:ext cx="8588375" cy="3517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883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5987A1-D9D3-4082-A053-7C5CE14071DC}"/>
              </a:ext>
            </a:extLst>
          </p:cNvPr>
          <p:cNvSpPr txBox="1"/>
          <p:nvPr/>
        </p:nvSpPr>
        <p:spPr>
          <a:xfrm>
            <a:off x="1790700" y="549771"/>
            <a:ext cx="94488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COORDINATING CONJUNCTIONS: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use coordinating conjunctions to join two words, phrases or sentences that are of the same rank or are grammatically equal or similar. These phrases/sentences can stand alone without the other’s help.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Coordinating conjunctions always come between the words or clauses that they join.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Examples-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tired</a:t>
            </a:r>
            <a:r>
              <a:rPr lang="en-U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happy.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Susheel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ran fast, </a:t>
            </a:r>
            <a:r>
              <a:rPr 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could not catch the flight.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father returns home late </a:t>
            </a:r>
            <a:r>
              <a:rPr lang="en-U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my mother comes home early.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SUBORDINATING CONJUNCTIONS: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Subordinating conjunctions are the words which join the dependent or subordinate clause with the independent or main clause. The words used as subordinating conjunctions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that, after, before, if ,whether, though, although, unless, as, when, since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Examples-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boy could not lift the box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was heavy.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Wake up early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that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may reach the venue in time.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Karan took up the challenge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was a difficult task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41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3470DC-D055-4F06-8061-04903CB75530}"/>
              </a:ext>
            </a:extLst>
          </p:cNvPr>
          <p:cNvSpPr txBox="1"/>
          <p:nvPr/>
        </p:nvSpPr>
        <p:spPr>
          <a:xfrm>
            <a:off x="1114425" y="761999"/>
            <a:ext cx="98107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CORRELATIVE CONJUNCTIONS: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Correlative conjunctions or complex conjunctions are the words which are used in pairs to establish some correlation between two clauses.</a:t>
            </a:r>
          </a:p>
          <a:p>
            <a:r>
              <a:rPr lang="en-US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Both…and, as…as, no less…than, no sooner…than, whether…or, neither…nor, either…or,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 are included in this category of conjunctions.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Examples-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1.Snow is white some rabbits are equally white.(use correlative conjunction)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Some rabbits are </a:t>
            </a:r>
            <a:r>
              <a:rPr lang="en-US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white </a:t>
            </a:r>
            <a:r>
              <a:rPr lang="en-US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snow.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2.We reached the venue. The contest began that very moment.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Hardly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had we reached the venue </a:t>
            </a:r>
            <a:r>
              <a:rPr lang="en-IN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contest began.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 food is not fresh. The fruit is not fresh, either.</a:t>
            </a:r>
          </a:p>
          <a:p>
            <a:r>
              <a:rPr lang="en-IN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Neither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food </a:t>
            </a:r>
            <a:r>
              <a:rPr lang="en-IN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fruit is fresh.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4.It is unethical. It is against the law, too.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It is </a:t>
            </a:r>
            <a:r>
              <a:rPr lang="en-IN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unethical </a:t>
            </a:r>
            <a:r>
              <a:rPr lang="en-IN" sz="2400" b="1" dirty="0">
                <a:solidFill>
                  <a:srgbClr val="E119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also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law.</a:t>
            </a:r>
          </a:p>
        </p:txBody>
      </p:sp>
    </p:spTree>
    <p:extLst>
      <p:ext uri="{BB962C8B-B14F-4D97-AF65-F5344CB8AC3E}">
        <p14:creationId xmlns:p14="http://schemas.microsoft.com/office/powerpoint/2010/main" val="398893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AE9FC0-B20F-4C40-BD00-802D588B28B3}"/>
              </a:ext>
            </a:extLst>
          </p:cNvPr>
          <p:cNvSpPr txBox="1"/>
          <p:nvPr/>
        </p:nvSpPr>
        <p:spPr>
          <a:xfrm>
            <a:off x="1181100" y="1028700"/>
            <a:ext cx="10287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the blanks with suitable conjunctions: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1.We had reached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school______it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started raining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2.Sushant was _____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brave_____he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 honest.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3.Our car tyre was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punctured______the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journey was smooth.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4._____Ranjan______Ravi has reached the stadium as yet.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5.You can go home_______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stay here for some more time.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_______Mr. Paul is very rich, he lives a life full of misery.</a:t>
            </a:r>
          </a:p>
        </p:txBody>
      </p:sp>
    </p:spTree>
    <p:extLst>
      <p:ext uri="{BB962C8B-B14F-4D97-AF65-F5344CB8AC3E}">
        <p14:creationId xmlns:p14="http://schemas.microsoft.com/office/powerpoint/2010/main" val="240330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8D3600B-E367-4BD1-B173-F2399A236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3765" y="-196011"/>
            <a:ext cx="12235410" cy="65301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528E0C-0AC3-4D1C-9B25-3B2951264245}"/>
              </a:ext>
            </a:extLst>
          </p:cNvPr>
          <p:cNvSpPr txBox="1"/>
          <p:nvPr/>
        </p:nvSpPr>
        <p:spPr>
          <a:xfrm>
            <a:off x="203764" y="5353050"/>
            <a:ext cx="112167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>
                <a:hlinkClick r:id="rId3" tooltip="http://www.pngall.com/thank-you-png"/>
              </a:rPr>
              <a:t>This Photo</a:t>
            </a:r>
            <a:r>
              <a:rPr lang="en-IN" sz="900"/>
              <a:t> by Unknown Author is licensed under </a:t>
            </a:r>
            <a:r>
              <a:rPr lang="en-IN" sz="900">
                <a:hlinkClick r:id="rId4" tooltip="https://creativecommons.org/licenses/by-nc/3.0/"/>
              </a:rPr>
              <a:t>CC BY-NC</a:t>
            </a:r>
            <a:endParaRPr lang="en-IN" sz="900"/>
          </a:p>
        </p:txBody>
      </p:sp>
    </p:spTree>
    <p:extLst>
      <p:ext uri="{BB962C8B-B14F-4D97-AF65-F5344CB8AC3E}">
        <p14:creationId xmlns:p14="http://schemas.microsoft.com/office/powerpoint/2010/main" val="258749969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77</TotalTime>
  <Words>709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sahanagiyer2005@gmail.com</dc:creator>
  <cp:lastModifiedBy>Dev Shetty</cp:lastModifiedBy>
  <cp:revision>9</cp:revision>
  <dcterms:created xsi:type="dcterms:W3CDTF">2020-09-07T16:00:35Z</dcterms:created>
  <dcterms:modified xsi:type="dcterms:W3CDTF">2020-09-14T07:22:14Z</dcterms:modified>
</cp:coreProperties>
</file>